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86" r:id="rId2"/>
    <p:sldMasterId id="2147483661" r:id="rId3"/>
    <p:sldMasterId id="2147483674" r:id="rId4"/>
  </p:sldMasterIdLst>
  <p:notesMasterIdLst>
    <p:notesMasterId r:id="rId40"/>
  </p:notesMasterIdLst>
  <p:handoutMasterIdLst>
    <p:handoutMasterId r:id="rId41"/>
  </p:handoutMasterIdLst>
  <p:sldIdLst>
    <p:sldId id="356" r:id="rId5"/>
    <p:sldId id="592" r:id="rId6"/>
    <p:sldId id="593" r:id="rId7"/>
    <p:sldId id="594" r:id="rId8"/>
    <p:sldId id="595" r:id="rId9"/>
    <p:sldId id="596" r:id="rId10"/>
    <p:sldId id="610" r:id="rId11"/>
    <p:sldId id="617" r:id="rId12"/>
    <p:sldId id="618" r:id="rId13"/>
    <p:sldId id="619" r:id="rId14"/>
    <p:sldId id="620" r:id="rId15"/>
    <p:sldId id="622" r:id="rId16"/>
    <p:sldId id="621" r:id="rId17"/>
    <p:sldId id="627" r:id="rId18"/>
    <p:sldId id="626" r:id="rId19"/>
    <p:sldId id="628" r:id="rId20"/>
    <p:sldId id="623" r:id="rId21"/>
    <p:sldId id="624" r:id="rId22"/>
    <p:sldId id="625" r:id="rId23"/>
    <p:sldId id="601" r:id="rId24"/>
    <p:sldId id="602" r:id="rId25"/>
    <p:sldId id="603" r:id="rId26"/>
    <p:sldId id="604" r:id="rId27"/>
    <p:sldId id="605" r:id="rId28"/>
    <p:sldId id="606" r:id="rId29"/>
    <p:sldId id="607" r:id="rId30"/>
    <p:sldId id="611" r:id="rId31"/>
    <p:sldId id="612" r:id="rId32"/>
    <p:sldId id="613" r:id="rId33"/>
    <p:sldId id="614" r:id="rId34"/>
    <p:sldId id="615" r:id="rId35"/>
    <p:sldId id="616" r:id="rId36"/>
    <p:sldId id="629" r:id="rId37"/>
    <p:sldId id="609" r:id="rId38"/>
    <p:sldId id="608" r:id="rId39"/>
  </p:sldIdLst>
  <p:sldSz cx="9144000" cy="6858000" type="screen4x3"/>
  <p:notesSz cx="6797675" cy="9874250"/>
  <p:defaultTextStyle>
    <a:defPPr>
      <a:defRPr lang="zh-CN"/>
    </a:defPPr>
    <a:lvl1pPr algn="just" rtl="0" fontAlgn="base">
      <a:spcBef>
        <a:spcPct val="0"/>
      </a:spcBef>
      <a:spcAft>
        <a:spcPct val="0"/>
      </a:spcAft>
      <a:buFont typeface="Wingdings" pitchFamily="2" charset="2"/>
      <a:buChar char="ü"/>
      <a:defRPr sz="2400" kern="1200">
        <a:solidFill>
          <a:schemeClr val="tx1"/>
        </a:solidFill>
        <a:latin typeface="Times New Roman" pitchFamily="18" charset="0"/>
        <a:ea typeface="宋体" pitchFamily="2" charset="-122"/>
        <a:cs typeface="+mn-cs"/>
      </a:defRPr>
    </a:lvl1pPr>
    <a:lvl2pPr marL="457200" algn="just" rtl="0" fontAlgn="base">
      <a:spcBef>
        <a:spcPct val="0"/>
      </a:spcBef>
      <a:spcAft>
        <a:spcPct val="0"/>
      </a:spcAft>
      <a:buFont typeface="Wingdings" pitchFamily="2" charset="2"/>
      <a:buChar char="ü"/>
      <a:defRPr sz="2400" kern="1200">
        <a:solidFill>
          <a:schemeClr val="tx1"/>
        </a:solidFill>
        <a:latin typeface="Times New Roman" pitchFamily="18" charset="0"/>
        <a:ea typeface="宋体" pitchFamily="2" charset="-122"/>
        <a:cs typeface="+mn-cs"/>
      </a:defRPr>
    </a:lvl2pPr>
    <a:lvl3pPr marL="914400" algn="just" rtl="0" fontAlgn="base">
      <a:spcBef>
        <a:spcPct val="0"/>
      </a:spcBef>
      <a:spcAft>
        <a:spcPct val="0"/>
      </a:spcAft>
      <a:buFont typeface="Wingdings" pitchFamily="2" charset="2"/>
      <a:buChar char="ü"/>
      <a:defRPr sz="2400" kern="1200">
        <a:solidFill>
          <a:schemeClr val="tx1"/>
        </a:solidFill>
        <a:latin typeface="Times New Roman" pitchFamily="18" charset="0"/>
        <a:ea typeface="宋体" pitchFamily="2" charset="-122"/>
        <a:cs typeface="+mn-cs"/>
      </a:defRPr>
    </a:lvl3pPr>
    <a:lvl4pPr marL="1371600" algn="just" rtl="0" fontAlgn="base">
      <a:spcBef>
        <a:spcPct val="0"/>
      </a:spcBef>
      <a:spcAft>
        <a:spcPct val="0"/>
      </a:spcAft>
      <a:buFont typeface="Wingdings" pitchFamily="2" charset="2"/>
      <a:buChar char="ü"/>
      <a:defRPr sz="2400" kern="1200">
        <a:solidFill>
          <a:schemeClr val="tx1"/>
        </a:solidFill>
        <a:latin typeface="Times New Roman" pitchFamily="18" charset="0"/>
        <a:ea typeface="宋体" pitchFamily="2" charset="-122"/>
        <a:cs typeface="+mn-cs"/>
      </a:defRPr>
    </a:lvl4pPr>
    <a:lvl5pPr marL="1828800" algn="just" rtl="0" fontAlgn="base">
      <a:spcBef>
        <a:spcPct val="0"/>
      </a:spcBef>
      <a:spcAft>
        <a:spcPct val="0"/>
      </a:spcAft>
      <a:buFont typeface="Wingdings" pitchFamily="2" charset="2"/>
      <a:buChar char="ü"/>
      <a:defRPr sz="2400" kern="1200">
        <a:solidFill>
          <a:schemeClr val="tx1"/>
        </a:solidFill>
        <a:latin typeface="Times New Roman" pitchFamily="18" charset="0"/>
        <a:ea typeface="宋体" pitchFamily="2" charset="-122"/>
        <a:cs typeface="+mn-cs"/>
      </a:defRPr>
    </a:lvl5pPr>
    <a:lvl6pPr marL="2286000" algn="l" defTabSz="914400" rtl="0" eaLnBrk="1" latinLnBrk="0" hangingPunct="1">
      <a:defRPr sz="2400" kern="1200">
        <a:solidFill>
          <a:schemeClr val="tx1"/>
        </a:solidFill>
        <a:latin typeface="Times New Roman" pitchFamily="18" charset="0"/>
        <a:ea typeface="宋体" pitchFamily="2" charset="-122"/>
        <a:cs typeface="+mn-cs"/>
      </a:defRPr>
    </a:lvl6pPr>
    <a:lvl7pPr marL="2743200" algn="l" defTabSz="914400" rtl="0" eaLnBrk="1" latinLnBrk="0" hangingPunct="1">
      <a:defRPr sz="2400" kern="1200">
        <a:solidFill>
          <a:schemeClr val="tx1"/>
        </a:solidFill>
        <a:latin typeface="Times New Roman" pitchFamily="18" charset="0"/>
        <a:ea typeface="宋体" pitchFamily="2" charset="-122"/>
        <a:cs typeface="+mn-cs"/>
      </a:defRPr>
    </a:lvl7pPr>
    <a:lvl8pPr marL="3200400" algn="l" defTabSz="914400" rtl="0" eaLnBrk="1" latinLnBrk="0" hangingPunct="1">
      <a:defRPr sz="2400" kern="1200">
        <a:solidFill>
          <a:schemeClr val="tx1"/>
        </a:solidFill>
        <a:latin typeface="Times New Roman" pitchFamily="18" charset="0"/>
        <a:ea typeface="宋体" pitchFamily="2" charset="-122"/>
        <a:cs typeface="+mn-cs"/>
      </a:defRPr>
    </a:lvl8pPr>
    <a:lvl9pPr marL="3657600" algn="l" defTabSz="914400" rtl="0" eaLnBrk="1" latinLnBrk="0" hangingPunct="1">
      <a:defRPr sz="2400" kern="1200">
        <a:solidFill>
          <a:schemeClr val="tx1"/>
        </a:solidFill>
        <a:latin typeface="Times New Roman" pitchFamily="18" charset="0"/>
        <a:ea typeface="宋体" pitchFamily="2" charset="-122"/>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3110">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FF"/>
    <a:srgbClr val="FBFEEC"/>
    <a:srgbClr val="879199"/>
    <a:srgbClr val="839D9A"/>
    <a:srgbClr val="FFCC00"/>
    <a:srgbClr val="FFC409"/>
    <a:srgbClr val="B00000"/>
    <a:srgbClr val="99CCFF"/>
    <a:srgbClr val="0F055B"/>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62" autoAdjust="0"/>
    <p:restoredTop sz="94660"/>
  </p:normalViewPr>
  <p:slideViewPr>
    <p:cSldViewPr>
      <p:cViewPr>
        <p:scale>
          <a:sx n="66" d="100"/>
          <a:sy n="66" d="100"/>
        </p:scale>
        <p:origin x="-2856" y="-87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7" d="100"/>
          <a:sy n="57" d="100"/>
        </p:scale>
        <p:origin x="-2411" y="-61"/>
      </p:cViewPr>
      <p:guideLst>
        <p:guide orient="horz" pos="3110"/>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C11C140-9A21-4798-9D2E-E6593D395996}" type="doc">
      <dgm:prSet loTypeId="urn:microsoft.com/office/officeart/2005/8/layout/orgChart1" loCatId="hierarchy" qsTypeId="urn:microsoft.com/office/officeart/2005/8/quickstyle/simple1" qsCatId="simple" csTypeId="urn:microsoft.com/office/officeart/2005/8/colors/accent1_1" csCatId="accent1" phldr="1"/>
      <dgm:spPr/>
      <dgm:t>
        <a:bodyPr/>
        <a:lstStyle/>
        <a:p>
          <a:endParaRPr lang="zh-CN" altLang="en-US"/>
        </a:p>
      </dgm:t>
    </dgm:pt>
    <dgm:pt modelId="{778EBFB6-DF42-41F4-93A6-2E329D7A3547}">
      <dgm:prSet phldrT="[文本]" custT="1"/>
      <dgm:spPr/>
      <dgm:t>
        <a:bodyPr/>
        <a:lstStyle/>
        <a:p>
          <a:r>
            <a:rPr lang="zh-CN" altLang="en-US" sz="2000" dirty="0">
              <a:solidFill>
                <a:srgbClr val="000000"/>
              </a:solidFill>
              <a:latin typeface="华文隶书" panose="02010800040101010101" pitchFamily="2" charset="-122"/>
              <a:ea typeface="华文隶书" panose="02010800040101010101" pitchFamily="2" charset="-122"/>
            </a:rPr>
            <a:t>宁夏交通运输厅</a:t>
          </a:r>
          <a:r>
            <a:rPr lang="zh-CN" altLang="en-US" sz="2000" dirty="0" smtClean="0">
              <a:solidFill>
                <a:srgbClr val="000000"/>
              </a:solidFill>
              <a:latin typeface="华文隶书" panose="02010800040101010101" pitchFamily="2" charset="-122"/>
              <a:ea typeface="华文隶书" panose="02010800040101010101" pitchFamily="2" charset="-122"/>
            </a:rPr>
            <a:t>安全生</a:t>
          </a:r>
          <a:r>
            <a:rPr lang="en-US" altLang="zh-CN" sz="2000" dirty="0" smtClean="0">
              <a:solidFill>
                <a:srgbClr val="000000"/>
              </a:solidFill>
              <a:latin typeface="华文隶书" panose="02010800040101010101" pitchFamily="2" charset="-122"/>
              <a:ea typeface="华文隶书" panose="02010800040101010101" pitchFamily="2" charset="-122"/>
            </a:rPr>
            <a:t/>
          </a:r>
          <a:br>
            <a:rPr lang="en-US" altLang="zh-CN" sz="2000" dirty="0" smtClean="0">
              <a:solidFill>
                <a:srgbClr val="000000"/>
              </a:solidFill>
              <a:latin typeface="华文隶书" panose="02010800040101010101" pitchFamily="2" charset="-122"/>
              <a:ea typeface="华文隶书" panose="02010800040101010101" pitchFamily="2" charset="-122"/>
            </a:rPr>
          </a:br>
          <a:r>
            <a:rPr lang="zh-CN" altLang="en-US" sz="2000" dirty="0" smtClean="0">
              <a:solidFill>
                <a:srgbClr val="000000"/>
              </a:solidFill>
              <a:latin typeface="华文隶书" panose="02010800040101010101" pitchFamily="2" charset="-122"/>
              <a:ea typeface="华文隶书" panose="02010800040101010101" pitchFamily="2" charset="-122"/>
            </a:rPr>
            <a:t>产监管与应急管理平台</a:t>
          </a:r>
          <a:endParaRPr lang="zh-CN" altLang="en-US" sz="2000" dirty="0">
            <a:solidFill>
              <a:srgbClr val="000000"/>
            </a:solidFill>
            <a:latin typeface="华文隶书" panose="02010800040101010101" pitchFamily="2" charset="-122"/>
            <a:ea typeface="华文隶书" panose="02010800040101010101" pitchFamily="2" charset="-122"/>
          </a:endParaRPr>
        </a:p>
      </dgm:t>
    </dgm:pt>
    <dgm:pt modelId="{046DD921-7DA9-445F-9F5C-63F21F4EC4C6}" type="parTrans" cxnId="{2163933C-DBC4-4413-9B3E-5B386AC987F7}">
      <dgm:prSet/>
      <dgm:spPr/>
      <dgm:t>
        <a:bodyPr/>
        <a:lstStyle/>
        <a:p>
          <a:endParaRPr lang="zh-CN" altLang="en-US" sz="2800">
            <a:latin typeface="微软雅黑" panose="020B0503020204020204" pitchFamily="34" charset="-122"/>
            <a:ea typeface="微软雅黑" panose="020B0503020204020204" pitchFamily="34" charset="-122"/>
          </a:endParaRPr>
        </a:p>
      </dgm:t>
    </dgm:pt>
    <dgm:pt modelId="{3AC15C0A-D1A7-4EFF-A4B3-917420291306}" type="sibTrans" cxnId="{2163933C-DBC4-4413-9B3E-5B386AC987F7}">
      <dgm:prSet/>
      <dgm:spPr/>
      <dgm:t>
        <a:bodyPr/>
        <a:lstStyle/>
        <a:p>
          <a:endParaRPr lang="zh-CN" altLang="en-US" sz="2800">
            <a:latin typeface="微软雅黑" panose="020B0503020204020204" pitchFamily="34" charset="-122"/>
            <a:ea typeface="微软雅黑" panose="020B0503020204020204" pitchFamily="34" charset="-122"/>
          </a:endParaRPr>
        </a:p>
      </dgm:t>
    </dgm:pt>
    <dgm:pt modelId="{ED32F965-3BD1-409E-9421-C9746DA3F7C3}">
      <dgm:prSet phldrT="[文本]" custT="1"/>
      <dgm:spPr/>
      <dgm:t>
        <a:bodyPr anchor="t"/>
        <a:lstStyle/>
        <a:p>
          <a:pPr algn="ctr"/>
          <a:r>
            <a:rPr lang="zh-CN" altLang="en-US" sz="2000" b="1" dirty="0" smtClean="0">
              <a:solidFill>
                <a:srgbClr val="FF0000"/>
              </a:solidFill>
              <a:latin typeface="华文隶书" panose="02010800040101010101" pitchFamily="2" charset="-122"/>
              <a:ea typeface="华文隶书" panose="02010800040101010101" pitchFamily="2" charset="-122"/>
            </a:rPr>
            <a:t>一</a:t>
          </a:r>
          <a:r>
            <a:rPr lang="zh-CN" altLang="en-US" sz="2000" dirty="0" smtClean="0">
              <a:latin typeface="华文隶书" panose="02010800040101010101" pitchFamily="2" charset="-122"/>
              <a:ea typeface="华文隶书" panose="02010800040101010101" pitchFamily="2" charset="-122"/>
            </a:rPr>
            <a:t> </a:t>
          </a:r>
          <a:r>
            <a:rPr lang="zh-CN" altLang="en-US" sz="2000" dirty="0" smtClean="0">
              <a:solidFill>
                <a:srgbClr val="000000"/>
              </a:solidFill>
              <a:latin typeface="华文隶书" panose="02010800040101010101" pitchFamily="2" charset="-122"/>
              <a:ea typeface="华文隶书" panose="02010800040101010101" pitchFamily="2" charset="-122"/>
            </a:rPr>
            <a:t>安全生产</a:t>
          </a:r>
          <a:r>
            <a:rPr lang="zh-CN" altLang="en-US" sz="2000" dirty="0">
              <a:solidFill>
                <a:srgbClr val="000000"/>
              </a:solidFill>
              <a:latin typeface="华文隶书" panose="02010800040101010101" pitchFamily="2" charset="-122"/>
              <a:ea typeface="华文隶书" panose="02010800040101010101" pitchFamily="2" charset="-122"/>
            </a:rPr>
            <a:t>标准化子系统</a:t>
          </a:r>
        </a:p>
      </dgm:t>
    </dgm:pt>
    <dgm:pt modelId="{F2D0FBB7-7AA2-4D1F-BEA7-41A4F32FA83C}" type="parTrans" cxnId="{940FC240-6FED-46EB-A5DB-377AA1C5E25C}">
      <dgm:prSet/>
      <dgm:spPr/>
      <dgm:t>
        <a:bodyPr/>
        <a:lstStyle/>
        <a:p>
          <a:pPr algn="ctr"/>
          <a:endParaRPr lang="zh-CN" altLang="en-US" sz="6000">
            <a:latin typeface="微软雅黑" panose="020B0503020204020204" pitchFamily="34" charset="-122"/>
            <a:ea typeface="微软雅黑" panose="020B0503020204020204" pitchFamily="34" charset="-122"/>
          </a:endParaRPr>
        </a:p>
      </dgm:t>
    </dgm:pt>
    <dgm:pt modelId="{170129A2-249A-4A87-A52B-BAAF006110D6}" type="sibTrans" cxnId="{940FC240-6FED-46EB-A5DB-377AA1C5E25C}">
      <dgm:prSet/>
      <dgm:spPr/>
      <dgm:t>
        <a:bodyPr/>
        <a:lstStyle/>
        <a:p>
          <a:endParaRPr lang="zh-CN" altLang="en-US" sz="2800">
            <a:latin typeface="微软雅黑" panose="020B0503020204020204" pitchFamily="34" charset="-122"/>
            <a:ea typeface="微软雅黑" panose="020B0503020204020204" pitchFamily="34" charset="-122"/>
          </a:endParaRPr>
        </a:p>
      </dgm:t>
    </dgm:pt>
    <dgm:pt modelId="{A509934C-9D8B-4DDD-B66A-A880BD75DA1A}">
      <dgm:prSet phldrT="[文本]" custT="1"/>
      <dgm:spPr/>
      <dgm:t>
        <a:bodyPr anchor="t"/>
        <a:lstStyle/>
        <a:p>
          <a:pPr algn="ctr"/>
          <a:r>
            <a:rPr lang="zh-CN" altLang="en-US" sz="2000" b="1" dirty="0" smtClean="0">
              <a:solidFill>
                <a:srgbClr val="FF0000"/>
              </a:solidFill>
              <a:latin typeface="华文隶书" panose="02010800040101010101" pitchFamily="2" charset="-122"/>
              <a:ea typeface="华文隶书" panose="02010800040101010101" pitchFamily="2" charset="-122"/>
            </a:rPr>
            <a:t>二</a:t>
          </a:r>
          <a:r>
            <a:rPr lang="zh-CN" altLang="en-US" sz="2000" dirty="0" smtClean="0">
              <a:latin typeface="华文隶书" panose="02010800040101010101" pitchFamily="2" charset="-122"/>
              <a:ea typeface="华文隶书" panose="02010800040101010101" pitchFamily="2" charset="-122"/>
            </a:rPr>
            <a:t> </a:t>
          </a:r>
          <a:r>
            <a:rPr lang="zh-CN" altLang="en-US" sz="2000" dirty="0" smtClean="0">
              <a:solidFill>
                <a:srgbClr val="000000"/>
              </a:solidFill>
              <a:latin typeface="华文隶书" panose="02010800040101010101" pitchFamily="2" charset="-122"/>
              <a:ea typeface="华文隶书" panose="02010800040101010101" pitchFamily="2" charset="-122"/>
            </a:rPr>
            <a:t>风险</a:t>
          </a:r>
          <a:r>
            <a:rPr lang="zh-CN" altLang="en-US" sz="2000" dirty="0">
              <a:solidFill>
                <a:srgbClr val="000000"/>
              </a:solidFill>
              <a:latin typeface="华文隶书" panose="02010800040101010101" pitchFamily="2" charset="-122"/>
              <a:ea typeface="华文隶书" panose="02010800040101010101" pitchFamily="2" charset="-122"/>
            </a:rPr>
            <a:t>管理子系统</a:t>
          </a:r>
        </a:p>
      </dgm:t>
    </dgm:pt>
    <dgm:pt modelId="{956F5FAB-CEE9-40D1-95BB-0ADD37A1A215}" type="parTrans" cxnId="{CAFF5BEF-AF84-4EB1-9B6B-8BF3F0E00996}">
      <dgm:prSet/>
      <dgm:spPr/>
      <dgm:t>
        <a:bodyPr/>
        <a:lstStyle/>
        <a:p>
          <a:pPr algn="ctr"/>
          <a:endParaRPr lang="zh-CN" altLang="en-US" sz="6000">
            <a:latin typeface="微软雅黑" panose="020B0503020204020204" pitchFamily="34" charset="-122"/>
            <a:ea typeface="微软雅黑" panose="020B0503020204020204" pitchFamily="34" charset="-122"/>
          </a:endParaRPr>
        </a:p>
      </dgm:t>
    </dgm:pt>
    <dgm:pt modelId="{58E44FEB-5517-447B-8585-4BB78FD587C5}" type="sibTrans" cxnId="{CAFF5BEF-AF84-4EB1-9B6B-8BF3F0E00996}">
      <dgm:prSet/>
      <dgm:spPr/>
      <dgm:t>
        <a:bodyPr/>
        <a:lstStyle/>
        <a:p>
          <a:endParaRPr lang="zh-CN" altLang="en-US" sz="2800">
            <a:latin typeface="微软雅黑" panose="020B0503020204020204" pitchFamily="34" charset="-122"/>
            <a:ea typeface="微软雅黑" panose="020B0503020204020204" pitchFamily="34" charset="-122"/>
          </a:endParaRPr>
        </a:p>
      </dgm:t>
    </dgm:pt>
    <dgm:pt modelId="{6E2B07FD-0042-44BE-AFE7-FC5D8987874C}">
      <dgm:prSet phldrT="[文本]" custT="1"/>
      <dgm:spPr/>
      <dgm:t>
        <a:bodyPr anchor="t"/>
        <a:lstStyle/>
        <a:p>
          <a:pPr algn="ctr"/>
          <a:r>
            <a:rPr lang="zh-CN" altLang="en-US" sz="2000" b="1" dirty="0" smtClean="0">
              <a:solidFill>
                <a:srgbClr val="FF0000"/>
              </a:solidFill>
              <a:latin typeface="华文隶书" panose="02010800040101010101" pitchFamily="2" charset="-122"/>
              <a:ea typeface="华文隶书" panose="02010800040101010101" pitchFamily="2" charset="-122"/>
            </a:rPr>
            <a:t>三</a:t>
          </a:r>
          <a:r>
            <a:rPr lang="zh-CN" altLang="en-US" sz="2000" dirty="0" smtClean="0">
              <a:latin typeface="华文隶书" panose="02010800040101010101" pitchFamily="2" charset="-122"/>
              <a:ea typeface="华文隶书" panose="02010800040101010101" pitchFamily="2" charset="-122"/>
            </a:rPr>
            <a:t> </a:t>
          </a:r>
          <a:r>
            <a:rPr lang="zh-CN" altLang="en-US" sz="2000" dirty="0" smtClean="0">
              <a:solidFill>
                <a:srgbClr val="000000"/>
              </a:solidFill>
              <a:latin typeface="华文隶书" panose="02010800040101010101" pitchFamily="2" charset="-122"/>
              <a:ea typeface="华文隶书" panose="02010800040101010101" pitchFamily="2" charset="-122"/>
            </a:rPr>
            <a:t>专家</a:t>
          </a:r>
          <a:r>
            <a:rPr lang="zh-CN" altLang="en-US" sz="2000" dirty="0">
              <a:solidFill>
                <a:srgbClr val="000000"/>
              </a:solidFill>
              <a:latin typeface="华文隶书" panose="02010800040101010101" pitchFamily="2" charset="-122"/>
              <a:ea typeface="华文隶书" panose="02010800040101010101" pitchFamily="2" charset="-122"/>
            </a:rPr>
            <a:t>数据库子系统</a:t>
          </a:r>
        </a:p>
      </dgm:t>
    </dgm:pt>
    <dgm:pt modelId="{8EBB6ED4-1DAF-4CAC-883C-34090934CBED}" type="parTrans" cxnId="{C2B94278-488C-4009-89FB-1A4CAC87B4C1}">
      <dgm:prSet/>
      <dgm:spPr/>
      <dgm:t>
        <a:bodyPr/>
        <a:lstStyle/>
        <a:p>
          <a:pPr algn="ctr"/>
          <a:endParaRPr lang="zh-CN" altLang="en-US" sz="6000">
            <a:latin typeface="微软雅黑" panose="020B0503020204020204" pitchFamily="34" charset="-122"/>
            <a:ea typeface="微软雅黑" panose="020B0503020204020204" pitchFamily="34" charset="-122"/>
          </a:endParaRPr>
        </a:p>
      </dgm:t>
    </dgm:pt>
    <dgm:pt modelId="{B00A3F1F-F145-4A5C-90C0-0DF66C0727B4}" type="sibTrans" cxnId="{C2B94278-488C-4009-89FB-1A4CAC87B4C1}">
      <dgm:prSet/>
      <dgm:spPr/>
      <dgm:t>
        <a:bodyPr/>
        <a:lstStyle/>
        <a:p>
          <a:endParaRPr lang="zh-CN" altLang="en-US" sz="2800">
            <a:latin typeface="微软雅黑" panose="020B0503020204020204" pitchFamily="34" charset="-122"/>
            <a:ea typeface="微软雅黑" panose="020B0503020204020204" pitchFamily="34" charset="-122"/>
          </a:endParaRPr>
        </a:p>
      </dgm:t>
    </dgm:pt>
    <dgm:pt modelId="{38F2E721-59AD-40C5-89AA-2E142EF65E8B}">
      <dgm:prSet phldrT="[文本]" custT="1"/>
      <dgm:spPr/>
      <dgm:t>
        <a:bodyPr anchor="t"/>
        <a:lstStyle/>
        <a:p>
          <a:pPr algn="ctr"/>
          <a:r>
            <a:rPr lang="zh-CN" altLang="en-US" sz="2000" b="1" dirty="0" smtClean="0">
              <a:solidFill>
                <a:srgbClr val="FF0000"/>
              </a:solidFill>
              <a:latin typeface="华文隶书" panose="02010800040101010101" pitchFamily="2" charset="-122"/>
              <a:ea typeface="华文隶书" panose="02010800040101010101" pitchFamily="2" charset="-122"/>
            </a:rPr>
            <a:t>四</a:t>
          </a:r>
          <a:r>
            <a:rPr lang="zh-CN" altLang="en-US" sz="2000" dirty="0" smtClean="0">
              <a:latin typeface="华文隶书" panose="02010800040101010101" pitchFamily="2" charset="-122"/>
              <a:ea typeface="华文隶书" panose="02010800040101010101" pitchFamily="2" charset="-122"/>
            </a:rPr>
            <a:t> </a:t>
          </a:r>
          <a:r>
            <a:rPr lang="zh-CN" altLang="en-US" sz="2000" dirty="0" smtClean="0">
              <a:solidFill>
                <a:srgbClr val="000000"/>
              </a:solidFill>
              <a:latin typeface="华文隶书" panose="02010800040101010101" pitchFamily="2" charset="-122"/>
              <a:ea typeface="华文隶书" panose="02010800040101010101" pitchFamily="2" charset="-122"/>
            </a:rPr>
            <a:t>行业</a:t>
          </a:r>
          <a:r>
            <a:rPr lang="zh-CN" altLang="en-US" sz="2000" dirty="0">
              <a:solidFill>
                <a:srgbClr val="000000"/>
              </a:solidFill>
              <a:latin typeface="华文隶书" panose="02010800040101010101" pitchFamily="2" charset="-122"/>
              <a:ea typeface="华文隶书" panose="02010800040101010101" pitchFamily="2" charset="-122"/>
            </a:rPr>
            <a:t>安全监管子系统</a:t>
          </a:r>
        </a:p>
      </dgm:t>
    </dgm:pt>
    <dgm:pt modelId="{837F6604-F1D3-4A14-9F7A-FAB64D303F04}" type="parTrans" cxnId="{716F892E-9EAA-49DB-85A9-745FFA2A228A}">
      <dgm:prSet/>
      <dgm:spPr/>
      <dgm:t>
        <a:bodyPr/>
        <a:lstStyle/>
        <a:p>
          <a:pPr algn="ctr"/>
          <a:endParaRPr lang="zh-CN" altLang="en-US" sz="6000">
            <a:latin typeface="微软雅黑" panose="020B0503020204020204" pitchFamily="34" charset="-122"/>
            <a:ea typeface="微软雅黑" panose="020B0503020204020204" pitchFamily="34" charset="-122"/>
          </a:endParaRPr>
        </a:p>
      </dgm:t>
    </dgm:pt>
    <dgm:pt modelId="{2342B69F-4976-4238-93B0-68576AE86C9E}" type="sibTrans" cxnId="{716F892E-9EAA-49DB-85A9-745FFA2A228A}">
      <dgm:prSet/>
      <dgm:spPr/>
      <dgm:t>
        <a:bodyPr/>
        <a:lstStyle/>
        <a:p>
          <a:endParaRPr lang="zh-CN" altLang="en-US" sz="2800">
            <a:latin typeface="微软雅黑" panose="020B0503020204020204" pitchFamily="34" charset="-122"/>
            <a:ea typeface="微软雅黑" panose="020B0503020204020204" pitchFamily="34" charset="-122"/>
          </a:endParaRPr>
        </a:p>
      </dgm:t>
    </dgm:pt>
    <dgm:pt modelId="{1F73BA92-F53D-4976-BD34-284F6A9DBC25}">
      <dgm:prSet phldrT="[文本]" custT="1"/>
      <dgm:spPr/>
      <dgm:t>
        <a:bodyPr anchor="t"/>
        <a:lstStyle/>
        <a:p>
          <a:pPr algn="ctr"/>
          <a:r>
            <a:rPr lang="zh-CN" altLang="en-US" sz="2000" b="1" dirty="0" smtClean="0">
              <a:solidFill>
                <a:srgbClr val="FF0000"/>
              </a:solidFill>
              <a:latin typeface="华文隶书" panose="02010800040101010101" pitchFamily="2" charset="-122"/>
              <a:ea typeface="华文隶书" panose="02010800040101010101" pitchFamily="2" charset="-122"/>
            </a:rPr>
            <a:t>五</a:t>
          </a:r>
          <a:r>
            <a:rPr lang="zh-CN" altLang="en-US" sz="2000" dirty="0" smtClean="0">
              <a:latin typeface="华文隶书" panose="02010800040101010101" pitchFamily="2" charset="-122"/>
              <a:ea typeface="华文隶书" panose="02010800040101010101" pitchFamily="2" charset="-122"/>
            </a:rPr>
            <a:t> </a:t>
          </a:r>
          <a:r>
            <a:rPr lang="zh-CN" altLang="en-US" sz="2000" dirty="0" smtClean="0">
              <a:solidFill>
                <a:srgbClr val="000000"/>
              </a:solidFill>
              <a:latin typeface="华文隶书" panose="02010800040101010101" pitchFamily="2" charset="-122"/>
              <a:ea typeface="华文隶书" panose="02010800040101010101" pitchFamily="2" charset="-122"/>
            </a:rPr>
            <a:t>应急</a:t>
          </a:r>
          <a:r>
            <a:rPr lang="zh-CN" altLang="en-US" sz="2000" dirty="0">
              <a:solidFill>
                <a:srgbClr val="000000"/>
              </a:solidFill>
              <a:latin typeface="华文隶书" panose="02010800040101010101" pitchFamily="2" charset="-122"/>
              <a:ea typeface="华文隶书" panose="02010800040101010101" pitchFamily="2" charset="-122"/>
            </a:rPr>
            <a:t>管理子系统</a:t>
          </a:r>
        </a:p>
      </dgm:t>
    </dgm:pt>
    <dgm:pt modelId="{AD47E189-1FA4-4F98-9396-F6CB391AAAD0}" type="parTrans" cxnId="{D5B5EBC8-5F62-49E9-9289-7D469F463790}">
      <dgm:prSet/>
      <dgm:spPr/>
      <dgm:t>
        <a:bodyPr/>
        <a:lstStyle/>
        <a:p>
          <a:pPr algn="ctr"/>
          <a:endParaRPr lang="zh-CN" altLang="en-US" sz="6000">
            <a:latin typeface="微软雅黑" panose="020B0503020204020204" pitchFamily="34" charset="-122"/>
            <a:ea typeface="微软雅黑" panose="020B0503020204020204" pitchFamily="34" charset="-122"/>
          </a:endParaRPr>
        </a:p>
      </dgm:t>
    </dgm:pt>
    <dgm:pt modelId="{6076E29E-D9A7-4676-AF90-ACDAC6B307B0}" type="sibTrans" cxnId="{D5B5EBC8-5F62-49E9-9289-7D469F463790}">
      <dgm:prSet/>
      <dgm:spPr/>
      <dgm:t>
        <a:bodyPr/>
        <a:lstStyle/>
        <a:p>
          <a:endParaRPr lang="zh-CN" altLang="en-US" sz="2800">
            <a:latin typeface="微软雅黑" panose="020B0503020204020204" pitchFamily="34" charset="-122"/>
            <a:ea typeface="微软雅黑" panose="020B0503020204020204" pitchFamily="34" charset="-122"/>
          </a:endParaRPr>
        </a:p>
      </dgm:t>
    </dgm:pt>
    <dgm:pt modelId="{ED4AFC8F-6E43-4D32-8996-F18FCFCB0DF4}">
      <dgm:prSet phldrT="[文本]" custT="1"/>
      <dgm:spPr/>
      <dgm:t>
        <a:bodyPr anchor="t"/>
        <a:lstStyle/>
        <a:p>
          <a:pPr algn="ctr"/>
          <a:r>
            <a:rPr lang="zh-CN" altLang="en-US" sz="2000" b="1" dirty="0" smtClean="0">
              <a:solidFill>
                <a:srgbClr val="FF0000"/>
              </a:solidFill>
              <a:latin typeface="华文隶书" panose="02010800040101010101" pitchFamily="2" charset="-122"/>
              <a:ea typeface="华文隶书" panose="02010800040101010101" pitchFamily="2" charset="-122"/>
            </a:rPr>
            <a:t>六 </a:t>
          </a:r>
          <a:r>
            <a:rPr lang="zh-CN" altLang="en-US" sz="2000" dirty="0" smtClean="0">
              <a:solidFill>
                <a:srgbClr val="000000"/>
              </a:solidFill>
              <a:latin typeface="华文隶书" panose="02010800040101010101" pitchFamily="2" charset="-122"/>
              <a:ea typeface="华文隶书" panose="02010800040101010101" pitchFamily="2" charset="-122"/>
            </a:rPr>
            <a:t>企业</a:t>
          </a:r>
          <a:r>
            <a:rPr lang="zh-CN" altLang="en-US" sz="2000" dirty="0">
              <a:solidFill>
                <a:srgbClr val="000000"/>
              </a:solidFill>
              <a:latin typeface="华文隶书" panose="02010800040101010101" pitchFamily="2" charset="-122"/>
              <a:ea typeface="华文隶书" panose="02010800040101010101" pitchFamily="2" charset="-122"/>
            </a:rPr>
            <a:t>信用管理子系统</a:t>
          </a:r>
        </a:p>
      </dgm:t>
    </dgm:pt>
    <dgm:pt modelId="{2B8B76D3-7253-4FD3-B63F-505545ABCE53}" type="parTrans" cxnId="{DA0FADBA-3133-4E35-A7CD-CDE7E8D97774}">
      <dgm:prSet/>
      <dgm:spPr/>
      <dgm:t>
        <a:bodyPr/>
        <a:lstStyle/>
        <a:p>
          <a:pPr algn="ctr"/>
          <a:endParaRPr lang="zh-CN" altLang="en-US" sz="6000">
            <a:latin typeface="微软雅黑" panose="020B0503020204020204" pitchFamily="34" charset="-122"/>
            <a:ea typeface="微软雅黑" panose="020B0503020204020204" pitchFamily="34" charset="-122"/>
          </a:endParaRPr>
        </a:p>
      </dgm:t>
    </dgm:pt>
    <dgm:pt modelId="{BDB87863-EF91-439E-9C59-84D8C6B5C2DB}" type="sibTrans" cxnId="{DA0FADBA-3133-4E35-A7CD-CDE7E8D97774}">
      <dgm:prSet/>
      <dgm:spPr/>
      <dgm:t>
        <a:bodyPr/>
        <a:lstStyle/>
        <a:p>
          <a:endParaRPr lang="zh-CN" altLang="en-US" sz="2800">
            <a:latin typeface="微软雅黑" panose="020B0503020204020204" pitchFamily="34" charset="-122"/>
            <a:ea typeface="微软雅黑" panose="020B0503020204020204" pitchFamily="34" charset="-122"/>
          </a:endParaRPr>
        </a:p>
      </dgm:t>
    </dgm:pt>
    <dgm:pt modelId="{A9A4D5F5-79CD-4ABB-8180-E77EA94B0BA0}">
      <dgm:prSet phldrT="[文本]" custT="1"/>
      <dgm:spPr/>
      <dgm:t>
        <a:bodyPr anchor="t"/>
        <a:lstStyle/>
        <a:p>
          <a:pPr algn="ctr"/>
          <a:r>
            <a:rPr lang="zh-CN" altLang="en-US" sz="2000" b="1" dirty="0" smtClean="0">
              <a:solidFill>
                <a:srgbClr val="FF0000"/>
              </a:solidFill>
              <a:latin typeface="华文隶书" panose="02010800040101010101" pitchFamily="2" charset="-122"/>
              <a:ea typeface="华文隶书" panose="02010800040101010101" pitchFamily="2" charset="-122"/>
            </a:rPr>
            <a:t>七</a:t>
          </a:r>
          <a:r>
            <a:rPr lang="zh-CN" altLang="en-US" sz="2000" dirty="0" smtClean="0">
              <a:latin typeface="华文隶书" panose="02010800040101010101" pitchFamily="2" charset="-122"/>
              <a:ea typeface="华文隶书" panose="02010800040101010101" pitchFamily="2" charset="-122"/>
            </a:rPr>
            <a:t> </a:t>
          </a:r>
          <a:r>
            <a:rPr lang="zh-CN" altLang="en-US" sz="2000" dirty="0" smtClean="0">
              <a:solidFill>
                <a:srgbClr val="000000"/>
              </a:solidFill>
              <a:latin typeface="华文隶书" panose="02010800040101010101" pitchFamily="2" charset="-122"/>
              <a:ea typeface="华文隶书" panose="02010800040101010101" pitchFamily="2" charset="-122"/>
            </a:rPr>
            <a:t>统计</a:t>
          </a:r>
          <a:r>
            <a:rPr lang="zh-CN" altLang="en-US" sz="2000" dirty="0">
              <a:solidFill>
                <a:srgbClr val="000000"/>
              </a:solidFill>
              <a:latin typeface="华文隶书" panose="02010800040101010101" pitchFamily="2" charset="-122"/>
              <a:ea typeface="华文隶书" panose="02010800040101010101" pitchFamily="2" charset="-122"/>
            </a:rPr>
            <a:t>报表子系统</a:t>
          </a:r>
        </a:p>
      </dgm:t>
    </dgm:pt>
    <dgm:pt modelId="{9AB57CFE-98A0-4BA8-8833-A69B01772091}" type="parTrans" cxnId="{27E7235B-9887-4222-A61B-E2A98D701240}">
      <dgm:prSet/>
      <dgm:spPr/>
      <dgm:t>
        <a:bodyPr/>
        <a:lstStyle/>
        <a:p>
          <a:pPr algn="ctr"/>
          <a:endParaRPr lang="zh-CN" altLang="en-US" sz="6000">
            <a:latin typeface="微软雅黑" panose="020B0503020204020204" pitchFamily="34" charset="-122"/>
            <a:ea typeface="微软雅黑" panose="020B0503020204020204" pitchFamily="34" charset="-122"/>
          </a:endParaRPr>
        </a:p>
      </dgm:t>
    </dgm:pt>
    <dgm:pt modelId="{DDC1D11A-AA5D-4851-A020-35052180A631}" type="sibTrans" cxnId="{27E7235B-9887-4222-A61B-E2A98D701240}">
      <dgm:prSet/>
      <dgm:spPr/>
      <dgm:t>
        <a:bodyPr/>
        <a:lstStyle/>
        <a:p>
          <a:endParaRPr lang="zh-CN" altLang="en-US" sz="2800">
            <a:latin typeface="微软雅黑" panose="020B0503020204020204" pitchFamily="34" charset="-122"/>
            <a:ea typeface="微软雅黑" panose="020B0503020204020204" pitchFamily="34" charset="-122"/>
          </a:endParaRPr>
        </a:p>
      </dgm:t>
    </dgm:pt>
    <dgm:pt modelId="{FAF8FED7-F26D-49BB-862C-6F6615FE4579}" type="pres">
      <dgm:prSet presAssocID="{1C11C140-9A21-4798-9D2E-E6593D395996}" presName="hierChild1" presStyleCnt="0">
        <dgm:presLayoutVars>
          <dgm:orgChart val="1"/>
          <dgm:chPref val="1"/>
          <dgm:dir/>
          <dgm:animOne val="branch"/>
          <dgm:animLvl val="lvl"/>
          <dgm:resizeHandles/>
        </dgm:presLayoutVars>
      </dgm:prSet>
      <dgm:spPr/>
      <dgm:t>
        <a:bodyPr/>
        <a:lstStyle/>
        <a:p>
          <a:endParaRPr lang="zh-CN" altLang="en-US"/>
        </a:p>
      </dgm:t>
    </dgm:pt>
    <dgm:pt modelId="{996599D6-94F3-442D-921F-178A6680A93F}" type="pres">
      <dgm:prSet presAssocID="{778EBFB6-DF42-41F4-93A6-2E329D7A3547}" presName="hierRoot1" presStyleCnt="0">
        <dgm:presLayoutVars>
          <dgm:hierBranch val="init"/>
        </dgm:presLayoutVars>
      </dgm:prSet>
      <dgm:spPr/>
    </dgm:pt>
    <dgm:pt modelId="{EC93209D-DFDB-4607-A952-AF7B468B1AF0}" type="pres">
      <dgm:prSet presAssocID="{778EBFB6-DF42-41F4-93A6-2E329D7A3547}" presName="rootComposite1" presStyleCnt="0"/>
      <dgm:spPr/>
    </dgm:pt>
    <dgm:pt modelId="{CB2CFDC1-966B-4363-B89E-0F6BCB9DDC06}" type="pres">
      <dgm:prSet presAssocID="{778EBFB6-DF42-41F4-93A6-2E329D7A3547}" presName="rootText1" presStyleLbl="node0" presStyleIdx="0" presStyleCnt="1" custScaleX="115623" custScaleY="65815" custLinFactNeighborX="207" custLinFactNeighborY="-356">
        <dgm:presLayoutVars>
          <dgm:chPref val="3"/>
        </dgm:presLayoutVars>
      </dgm:prSet>
      <dgm:spPr/>
      <dgm:t>
        <a:bodyPr/>
        <a:lstStyle/>
        <a:p>
          <a:endParaRPr lang="zh-CN" altLang="en-US"/>
        </a:p>
      </dgm:t>
    </dgm:pt>
    <dgm:pt modelId="{7D75CD3C-61CA-4003-B80A-172DA59E63D1}" type="pres">
      <dgm:prSet presAssocID="{778EBFB6-DF42-41F4-93A6-2E329D7A3547}" presName="rootConnector1" presStyleLbl="node1" presStyleIdx="0" presStyleCnt="0"/>
      <dgm:spPr/>
      <dgm:t>
        <a:bodyPr/>
        <a:lstStyle/>
        <a:p>
          <a:endParaRPr lang="zh-CN" altLang="en-US"/>
        </a:p>
      </dgm:t>
    </dgm:pt>
    <dgm:pt modelId="{0E4DF1B0-F15B-48E9-8746-40EB328ECAD0}" type="pres">
      <dgm:prSet presAssocID="{778EBFB6-DF42-41F4-93A6-2E329D7A3547}" presName="hierChild2" presStyleCnt="0"/>
      <dgm:spPr/>
    </dgm:pt>
    <dgm:pt modelId="{C14B7C34-27A1-4D38-A72F-8DDBC667CB92}" type="pres">
      <dgm:prSet presAssocID="{F2D0FBB7-7AA2-4D1F-BEA7-41A4F32FA83C}" presName="Name37" presStyleLbl="parChTrans1D2" presStyleIdx="0" presStyleCnt="7" custSzX="1387282" custSzY="148641"/>
      <dgm:spPr/>
      <dgm:t>
        <a:bodyPr/>
        <a:lstStyle/>
        <a:p>
          <a:endParaRPr lang="zh-CN" altLang="en-US"/>
        </a:p>
      </dgm:t>
    </dgm:pt>
    <dgm:pt modelId="{9FA0D98E-6B53-468F-ABA7-16A787B4A1F8}" type="pres">
      <dgm:prSet presAssocID="{ED32F965-3BD1-409E-9421-C9746DA3F7C3}" presName="hierRoot2" presStyleCnt="0">
        <dgm:presLayoutVars>
          <dgm:hierBranch val="init"/>
        </dgm:presLayoutVars>
      </dgm:prSet>
      <dgm:spPr/>
    </dgm:pt>
    <dgm:pt modelId="{E29F822A-CCBA-45CE-867D-ACE92769E84A}" type="pres">
      <dgm:prSet presAssocID="{ED32F965-3BD1-409E-9421-C9746DA3F7C3}" presName="rootComposite" presStyleCnt="0"/>
      <dgm:spPr/>
    </dgm:pt>
    <dgm:pt modelId="{3D3D00A7-A798-4B33-B0AE-C661CA6F0554}" type="pres">
      <dgm:prSet presAssocID="{ED32F965-3BD1-409E-9421-C9746DA3F7C3}" presName="rootText" presStyleLbl="node2" presStyleIdx="0" presStyleCnt="7" custScaleX="16430" custScaleY="306124">
        <dgm:presLayoutVars>
          <dgm:chPref val="3"/>
        </dgm:presLayoutVars>
      </dgm:prSet>
      <dgm:spPr/>
      <dgm:t>
        <a:bodyPr/>
        <a:lstStyle/>
        <a:p>
          <a:endParaRPr lang="zh-CN" altLang="en-US"/>
        </a:p>
      </dgm:t>
    </dgm:pt>
    <dgm:pt modelId="{3DFF9746-3BAA-49D8-B128-FE2BA48CCBC0}" type="pres">
      <dgm:prSet presAssocID="{ED32F965-3BD1-409E-9421-C9746DA3F7C3}" presName="rootConnector" presStyleLbl="node2" presStyleIdx="0" presStyleCnt="7"/>
      <dgm:spPr/>
      <dgm:t>
        <a:bodyPr/>
        <a:lstStyle/>
        <a:p>
          <a:endParaRPr lang="zh-CN" altLang="en-US"/>
        </a:p>
      </dgm:t>
    </dgm:pt>
    <dgm:pt modelId="{99714CFB-3A88-4FC1-817C-A364DCB4073E}" type="pres">
      <dgm:prSet presAssocID="{ED32F965-3BD1-409E-9421-C9746DA3F7C3}" presName="hierChild4" presStyleCnt="0"/>
      <dgm:spPr/>
    </dgm:pt>
    <dgm:pt modelId="{F8BDE3FD-1299-459D-AC4B-3F360785F71F}" type="pres">
      <dgm:prSet presAssocID="{ED32F965-3BD1-409E-9421-C9746DA3F7C3}" presName="hierChild5" presStyleCnt="0"/>
      <dgm:spPr/>
    </dgm:pt>
    <dgm:pt modelId="{008A6164-5CC1-4BFA-A4BE-C947BB982B24}" type="pres">
      <dgm:prSet presAssocID="{956F5FAB-CEE9-40D1-95BB-0ADD37A1A215}" presName="Name37" presStyleLbl="parChTrans1D2" presStyleIdx="1" presStyleCnt="7" custSzX="925555" custSzY="148641"/>
      <dgm:spPr/>
      <dgm:t>
        <a:bodyPr/>
        <a:lstStyle/>
        <a:p>
          <a:endParaRPr lang="zh-CN" altLang="en-US"/>
        </a:p>
      </dgm:t>
    </dgm:pt>
    <dgm:pt modelId="{460EAE1A-9FFE-46EC-A1FE-7FF66248F3AA}" type="pres">
      <dgm:prSet presAssocID="{A509934C-9D8B-4DDD-B66A-A880BD75DA1A}" presName="hierRoot2" presStyleCnt="0">
        <dgm:presLayoutVars>
          <dgm:hierBranch val="init"/>
        </dgm:presLayoutVars>
      </dgm:prSet>
      <dgm:spPr/>
    </dgm:pt>
    <dgm:pt modelId="{71026900-8EC3-4CAD-AB6A-082D0B278BA9}" type="pres">
      <dgm:prSet presAssocID="{A509934C-9D8B-4DDD-B66A-A880BD75DA1A}" presName="rootComposite" presStyleCnt="0"/>
      <dgm:spPr/>
    </dgm:pt>
    <dgm:pt modelId="{CF239D4A-903A-445C-891E-38491F3183FD}" type="pres">
      <dgm:prSet presAssocID="{A509934C-9D8B-4DDD-B66A-A880BD75DA1A}" presName="rootText" presStyleLbl="node2" presStyleIdx="1" presStyleCnt="7" custScaleX="16430" custScaleY="307547">
        <dgm:presLayoutVars>
          <dgm:chPref val="3"/>
        </dgm:presLayoutVars>
      </dgm:prSet>
      <dgm:spPr/>
      <dgm:t>
        <a:bodyPr/>
        <a:lstStyle/>
        <a:p>
          <a:endParaRPr lang="zh-CN" altLang="en-US"/>
        </a:p>
      </dgm:t>
    </dgm:pt>
    <dgm:pt modelId="{18DBCB5F-0978-4027-A05D-B5F2898AFF99}" type="pres">
      <dgm:prSet presAssocID="{A509934C-9D8B-4DDD-B66A-A880BD75DA1A}" presName="rootConnector" presStyleLbl="node2" presStyleIdx="1" presStyleCnt="7"/>
      <dgm:spPr/>
      <dgm:t>
        <a:bodyPr/>
        <a:lstStyle/>
        <a:p>
          <a:endParaRPr lang="zh-CN" altLang="en-US"/>
        </a:p>
      </dgm:t>
    </dgm:pt>
    <dgm:pt modelId="{A37D0D2C-1576-4C45-83DC-832C0661D2EA}" type="pres">
      <dgm:prSet presAssocID="{A509934C-9D8B-4DDD-B66A-A880BD75DA1A}" presName="hierChild4" presStyleCnt="0"/>
      <dgm:spPr/>
    </dgm:pt>
    <dgm:pt modelId="{0ECE019D-5E54-47BB-A6F9-BFD7153A61E0}" type="pres">
      <dgm:prSet presAssocID="{A509934C-9D8B-4DDD-B66A-A880BD75DA1A}" presName="hierChild5" presStyleCnt="0"/>
      <dgm:spPr/>
    </dgm:pt>
    <dgm:pt modelId="{FAC26F20-05A5-4D0B-9F9D-CE812C2ED335}" type="pres">
      <dgm:prSet presAssocID="{8EBB6ED4-1DAF-4CAC-883C-34090934CBED}" presName="Name37" presStyleLbl="parChTrans1D2" presStyleIdx="2" presStyleCnt="7" custSzX="463827" custSzY="148641"/>
      <dgm:spPr/>
      <dgm:t>
        <a:bodyPr/>
        <a:lstStyle/>
        <a:p>
          <a:endParaRPr lang="zh-CN" altLang="en-US"/>
        </a:p>
      </dgm:t>
    </dgm:pt>
    <dgm:pt modelId="{60B24D66-93CB-4922-B42B-7EFB47853003}" type="pres">
      <dgm:prSet presAssocID="{6E2B07FD-0042-44BE-AFE7-FC5D8987874C}" presName="hierRoot2" presStyleCnt="0">
        <dgm:presLayoutVars>
          <dgm:hierBranch val="init"/>
        </dgm:presLayoutVars>
      </dgm:prSet>
      <dgm:spPr/>
    </dgm:pt>
    <dgm:pt modelId="{07258C54-F572-44E9-B970-E37814B52F56}" type="pres">
      <dgm:prSet presAssocID="{6E2B07FD-0042-44BE-AFE7-FC5D8987874C}" presName="rootComposite" presStyleCnt="0"/>
      <dgm:spPr/>
    </dgm:pt>
    <dgm:pt modelId="{CB97CE83-C557-4205-BBB0-A9F3A1F94B30}" type="pres">
      <dgm:prSet presAssocID="{6E2B07FD-0042-44BE-AFE7-FC5D8987874C}" presName="rootText" presStyleLbl="node2" presStyleIdx="2" presStyleCnt="7" custScaleX="16430" custScaleY="307547">
        <dgm:presLayoutVars>
          <dgm:chPref val="3"/>
        </dgm:presLayoutVars>
      </dgm:prSet>
      <dgm:spPr/>
      <dgm:t>
        <a:bodyPr/>
        <a:lstStyle/>
        <a:p>
          <a:endParaRPr lang="zh-CN" altLang="en-US"/>
        </a:p>
      </dgm:t>
    </dgm:pt>
    <dgm:pt modelId="{0AE30EC7-8A0A-4A08-8B3D-61F7A308BF87}" type="pres">
      <dgm:prSet presAssocID="{6E2B07FD-0042-44BE-AFE7-FC5D8987874C}" presName="rootConnector" presStyleLbl="node2" presStyleIdx="2" presStyleCnt="7"/>
      <dgm:spPr/>
      <dgm:t>
        <a:bodyPr/>
        <a:lstStyle/>
        <a:p>
          <a:endParaRPr lang="zh-CN" altLang="en-US"/>
        </a:p>
      </dgm:t>
    </dgm:pt>
    <dgm:pt modelId="{2F02AD21-5268-40D4-8AB4-74CC81B3E053}" type="pres">
      <dgm:prSet presAssocID="{6E2B07FD-0042-44BE-AFE7-FC5D8987874C}" presName="hierChild4" presStyleCnt="0"/>
      <dgm:spPr/>
    </dgm:pt>
    <dgm:pt modelId="{F4F6AE4A-7F1F-4AA8-AF58-F96C303B2670}" type="pres">
      <dgm:prSet presAssocID="{6E2B07FD-0042-44BE-AFE7-FC5D8987874C}" presName="hierChild5" presStyleCnt="0"/>
      <dgm:spPr/>
    </dgm:pt>
    <dgm:pt modelId="{E56EA8C7-173C-4DAF-A527-5F3895AC91D1}" type="pres">
      <dgm:prSet presAssocID="{837F6604-F1D3-4A14-9F7A-FAB64D303F04}" presName="Name37" presStyleLbl="parChTrans1D2" presStyleIdx="3" presStyleCnt="7" custSzX="65158" custSzY="148641"/>
      <dgm:spPr/>
      <dgm:t>
        <a:bodyPr/>
        <a:lstStyle/>
        <a:p>
          <a:endParaRPr lang="zh-CN" altLang="en-US"/>
        </a:p>
      </dgm:t>
    </dgm:pt>
    <dgm:pt modelId="{5DE64C76-81C7-43CC-ABB2-0B627B72572D}" type="pres">
      <dgm:prSet presAssocID="{38F2E721-59AD-40C5-89AA-2E142EF65E8B}" presName="hierRoot2" presStyleCnt="0">
        <dgm:presLayoutVars>
          <dgm:hierBranch val="init"/>
        </dgm:presLayoutVars>
      </dgm:prSet>
      <dgm:spPr/>
    </dgm:pt>
    <dgm:pt modelId="{D8ABA910-C6E5-411D-BFAB-D20511FD1EEA}" type="pres">
      <dgm:prSet presAssocID="{38F2E721-59AD-40C5-89AA-2E142EF65E8B}" presName="rootComposite" presStyleCnt="0"/>
      <dgm:spPr/>
    </dgm:pt>
    <dgm:pt modelId="{41752319-EBEF-400B-9D8E-D4613315E3E6}" type="pres">
      <dgm:prSet presAssocID="{38F2E721-59AD-40C5-89AA-2E142EF65E8B}" presName="rootText" presStyleLbl="node2" presStyleIdx="3" presStyleCnt="7" custScaleX="16430" custScaleY="307547">
        <dgm:presLayoutVars>
          <dgm:chPref val="3"/>
        </dgm:presLayoutVars>
      </dgm:prSet>
      <dgm:spPr/>
      <dgm:t>
        <a:bodyPr/>
        <a:lstStyle/>
        <a:p>
          <a:endParaRPr lang="zh-CN" altLang="en-US"/>
        </a:p>
      </dgm:t>
    </dgm:pt>
    <dgm:pt modelId="{FB01F0BD-DCF3-4AF3-9FD1-B802C0AF96C3}" type="pres">
      <dgm:prSet presAssocID="{38F2E721-59AD-40C5-89AA-2E142EF65E8B}" presName="rootConnector" presStyleLbl="node2" presStyleIdx="3" presStyleCnt="7"/>
      <dgm:spPr/>
      <dgm:t>
        <a:bodyPr/>
        <a:lstStyle/>
        <a:p>
          <a:endParaRPr lang="zh-CN" altLang="en-US"/>
        </a:p>
      </dgm:t>
    </dgm:pt>
    <dgm:pt modelId="{F3DBE0D0-8092-4649-936A-55545C809D0D}" type="pres">
      <dgm:prSet presAssocID="{38F2E721-59AD-40C5-89AA-2E142EF65E8B}" presName="hierChild4" presStyleCnt="0"/>
      <dgm:spPr/>
    </dgm:pt>
    <dgm:pt modelId="{44D2CE7A-35AC-46E0-A227-9EA7F179A93B}" type="pres">
      <dgm:prSet presAssocID="{38F2E721-59AD-40C5-89AA-2E142EF65E8B}" presName="hierChild5" presStyleCnt="0"/>
      <dgm:spPr/>
    </dgm:pt>
    <dgm:pt modelId="{FC96B94F-5EFC-43DD-A996-25591B8CC7CF}" type="pres">
      <dgm:prSet presAssocID="{AD47E189-1FA4-4F98-9396-F6CB391AAAD0}" presName="Name37" presStyleLbl="parChTrans1D2" presStyleIdx="4" presStyleCnt="7" custSzX="459627" custSzY="148641"/>
      <dgm:spPr/>
      <dgm:t>
        <a:bodyPr/>
        <a:lstStyle/>
        <a:p>
          <a:endParaRPr lang="zh-CN" altLang="en-US"/>
        </a:p>
      </dgm:t>
    </dgm:pt>
    <dgm:pt modelId="{B3F4C982-90C8-4ACE-BE5E-C726285BE3F5}" type="pres">
      <dgm:prSet presAssocID="{1F73BA92-F53D-4976-BD34-284F6A9DBC25}" presName="hierRoot2" presStyleCnt="0">
        <dgm:presLayoutVars>
          <dgm:hierBranch val="init"/>
        </dgm:presLayoutVars>
      </dgm:prSet>
      <dgm:spPr/>
    </dgm:pt>
    <dgm:pt modelId="{8680926F-AA73-4B45-83F9-47B6400EF9A6}" type="pres">
      <dgm:prSet presAssocID="{1F73BA92-F53D-4976-BD34-284F6A9DBC25}" presName="rootComposite" presStyleCnt="0"/>
      <dgm:spPr/>
    </dgm:pt>
    <dgm:pt modelId="{3295A3D4-35EF-4E4D-B7A8-17264B2E4256}" type="pres">
      <dgm:prSet presAssocID="{1F73BA92-F53D-4976-BD34-284F6A9DBC25}" presName="rootText" presStyleLbl="node2" presStyleIdx="4" presStyleCnt="7" custScaleX="16430" custScaleY="307547">
        <dgm:presLayoutVars>
          <dgm:chPref val="3"/>
        </dgm:presLayoutVars>
      </dgm:prSet>
      <dgm:spPr/>
      <dgm:t>
        <a:bodyPr/>
        <a:lstStyle/>
        <a:p>
          <a:endParaRPr lang="zh-CN" altLang="en-US"/>
        </a:p>
      </dgm:t>
    </dgm:pt>
    <dgm:pt modelId="{F6D2A356-B81C-411E-BDA1-2382370A6C68}" type="pres">
      <dgm:prSet presAssocID="{1F73BA92-F53D-4976-BD34-284F6A9DBC25}" presName="rootConnector" presStyleLbl="node2" presStyleIdx="4" presStyleCnt="7"/>
      <dgm:spPr/>
      <dgm:t>
        <a:bodyPr/>
        <a:lstStyle/>
        <a:p>
          <a:endParaRPr lang="zh-CN" altLang="en-US"/>
        </a:p>
      </dgm:t>
    </dgm:pt>
    <dgm:pt modelId="{EEB324A7-F6AA-48A7-9358-DCD98B280C9E}" type="pres">
      <dgm:prSet presAssocID="{1F73BA92-F53D-4976-BD34-284F6A9DBC25}" presName="hierChild4" presStyleCnt="0"/>
      <dgm:spPr/>
    </dgm:pt>
    <dgm:pt modelId="{61EC4B72-D5EA-4175-A970-6024644D0D2D}" type="pres">
      <dgm:prSet presAssocID="{1F73BA92-F53D-4976-BD34-284F6A9DBC25}" presName="hierChild5" presStyleCnt="0"/>
      <dgm:spPr/>
    </dgm:pt>
    <dgm:pt modelId="{4B9F1A60-EA82-4ABD-A39F-950B61E11461}" type="pres">
      <dgm:prSet presAssocID="{2B8B76D3-7253-4FD3-B63F-505545ABCE53}" presName="Name37" presStyleLbl="parChTrans1D2" presStyleIdx="5" presStyleCnt="7" custSzX="921355" custSzY="148641"/>
      <dgm:spPr/>
      <dgm:t>
        <a:bodyPr/>
        <a:lstStyle/>
        <a:p>
          <a:endParaRPr lang="zh-CN" altLang="en-US"/>
        </a:p>
      </dgm:t>
    </dgm:pt>
    <dgm:pt modelId="{70DAB65F-0ED4-4EBD-A789-63A5EF6997FB}" type="pres">
      <dgm:prSet presAssocID="{ED4AFC8F-6E43-4D32-8996-F18FCFCB0DF4}" presName="hierRoot2" presStyleCnt="0">
        <dgm:presLayoutVars>
          <dgm:hierBranch val="init"/>
        </dgm:presLayoutVars>
      </dgm:prSet>
      <dgm:spPr/>
    </dgm:pt>
    <dgm:pt modelId="{248D0A9F-0C8B-4130-9566-46F0C78AFBB9}" type="pres">
      <dgm:prSet presAssocID="{ED4AFC8F-6E43-4D32-8996-F18FCFCB0DF4}" presName="rootComposite" presStyleCnt="0"/>
      <dgm:spPr/>
    </dgm:pt>
    <dgm:pt modelId="{D85596CD-E898-4515-B104-232D3A3ED274}" type="pres">
      <dgm:prSet presAssocID="{ED4AFC8F-6E43-4D32-8996-F18FCFCB0DF4}" presName="rootText" presStyleLbl="node2" presStyleIdx="5" presStyleCnt="7" custScaleX="16430" custScaleY="307547">
        <dgm:presLayoutVars>
          <dgm:chPref val="3"/>
        </dgm:presLayoutVars>
      </dgm:prSet>
      <dgm:spPr/>
      <dgm:t>
        <a:bodyPr/>
        <a:lstStyle/>
        <a:p>
          <a:endParaRPr lang="zh-CN" altLang="en-US"/>
        </a:p>
      </dgm:t>
    </dgm:pt>
    <dgm:pt modelId="{5F54E5E6-FEDC-432D-961A-34F5062D7B8F}" type="pres">
      <dgm:prSet presAssocID="{ED4AFC8F-6E43-4D32-8996-F18FCFCB0DF4}" presName="rootConnector" presStyleLbl="node2" presStyleIdx="5" presStyleCnt="7"/>
      <dgm:spPr/>
      <dgm:t>
        <a:bodyPr/>
        <a:lstStyle/>
        <a:p>
          <a:endParaRPr lang="zh-CN" altLang="en-US"/>
        </a:p>
      </dgm:t>
    </dgm:pt>
    <dgm:pt modelId="{5A940055-2A26-4A21-A016-2BF9374E03B4}" type="pres">
      <dgm:prSet presAssocID="{ED4AFC8F-6E43-4D32-8996-F18FCFCB0DF4}" presName="hierChild4" presStyleCnt="0"/>
      <dgm:spPr/>
    </dgm:pt>
    <dgm:pt modelId="{61FFD2D7-2BA9-4719-A951-1C81848FAF7F}" type="pres">
      <dgm:prSet presAssocID="{ED4AFC8F-6E43-4D32-8996-F18FCFCB0DF4}" presName="hierChild5" presStyleCnt="0"/>
      <dgm:spPr/>
    </dgm:pt>
    <dgm:pt modelId="{96B4A89D-F2A6-442D-BE1B-F0F1FF8C8F1D}" type="pres">
      <dgm:prSet presAssocID="{9AB57CFE-98A0-4BA8-8833-A69B01772091}" presName="Name37" presStyleLbl="parChTrans1D2" presStyleIdx="6" presStyleCnt="7" custSzX="1383083" custSzY="148641"/>
      <dgm:spPr/>
      <dgm:t>
        <a:bodyPr/>
        <a:lstStyle/>
        <a:p>
          <a:endParaRPr lang="zh-CN" altLang="en-US"/>
        </a:p>
      </dgm:t>
    </dgm:pt>
    <dgm:pt modelId="{C093F9C7-8D3C-4474-BD52-B91830B39F71}" type="pres">
      <dgm:prSet presAssocID="{A9A4D5F5-79CD-4ABB-8180-E77EA94B0BA0}" presName="hierRoot2" presStyleCnt="0">
        <dgm:presLayoutVars>
          <dgm:hierBranch val="init"/>
        </dgm:presLayoutVars>
      </dgm:prSet>
      <dgm:spPr/>
    </dgm:pt>
    <dgm:pt modelId="{88786022-32EF-4301-BCC7-1F45A7D48C44}" type="pres">
      <dgm:prSet presAssocID="{A9A4D5F5-79CD-4ABB-8180-E77EA94B0BA0}" presName="rootComposite" presStyleCnt="0"/>
      <dgm:spPr/>
    </dgm:pt>
    <dgm:pt modelId="{0FFD001F-4F1F-4091-B21C-E0F62038C560}" type="pres">
      <dgm:prSet presAssocID="{A9A4D5F5-79CD-4ABB-8180-E77EA94B0BA0}" presName="rootText" presStyleLbl="node2" presStyleIdx="6" presStyleCnt="7" custScaleX="16430" custScaleY="307547">
        <dgm:presLayoutVars>
          <dgm:chPref val="3"/>
        </dgm:presLayoutVars>
      </dgm:prSet>
      <dgm:spPr/>
      <dgm:t>
        <a:bodyPr/>
        <a:lstStyle/>
        <a:p>
          <a:endParaRPr lang="zh-CN" altLang="en-US"/>
        </a:p>
      </dgm:t>
    </dgm:pt>
    <dgm:pt modelId="{90496011-2EBB-45DF-83E3-0F4C515DB5ED}" type="pres">
      <dgm:prSet presAssocID="{A9A4D5F5-79CD-4ABB-8180-E77EA94B0BA0}" presName="rootConnector" presStyleLbl="node2" presStyleIdx="6" presStyleCnt="7"/>
      <dgm:spPr/>
      <dgm:t>
        <a:bodyPr/>
        <a:lstStyle/>
        <a:p>
          <a:endParaRPr lang="zh-CN" altLang="en-US"/>
        </a:p>
      </dgm:t>
    </dgm:pt>
    <dgm:pt modelId="{6C75D102-AF8C-41B7-AC04-A441D2D2388F}" type="pres">
      <dgm:prSet presAssocID="{A9A4D5F5-79CD-4ABB-8180-E77EA94B0BA0}" presName="hierChild4" presStyleCnt="0"/>
      <dgm:spPr/>
    </dgm:pt>
    <dgm:pt modelId="{6CC2BF46-AE84-44BB-A0EF-423FCD9E8B40}" type="pres">
      <dgm:prSet presAssocID="{A9A4D5F5-79CD-4ABB-8180-E77EA94B0BA0}" presName="hierChild5" presStyleCnt="0"/>
      <dgm:spPr/>
    </dgm:pt>
    <dgm:pt modelId="{BB86E329-1C5C-492F-BE23-23E00D4AAE24}" type="pres">
      <dgm:prSet presAssocID="{778EBFB6-DF42-41F4-93A6-2E329D7A3547}" presName="hierChild3" presStyleCnt="0"/>
      <dgm:spPr/>
    </dgm:pt>
  </dgm:ptLst>
  <dgm:cxnLst>
    <dgm:cxn modelId="{EF47F2D7-8EC9-4363-8260-6352C2161863}" type="presOf" srcId="{A9A4D5F5-79CD-4ABB-8180-E77EA94B0BA0}" destId="{90496011-2EBB-45DF-83E3-0F4C515DB5ED}" srcOrd="1" destOrd="0" presId="urn:microsoft.com/office/officeart/2005/8/layout/orgChart1"/>
    <dgm:cxn modelId="{D600651B-70A8-4695-89C4-AFEEB6184FE8}" type="presOf" srcId="{8EBB6ED4-1DAF-4CAC-883C-34090934CBED}" destId="{FAC26F20-05A5-4D0B-9F9D-CE812C2ED335}" srcOrd="0" destOrd="0" presId="urn:microsoft.com/office/officeart/2005/8/layout/orgChart1"/>
    <dgm:cxn modelId="{509460A9-AF6A-42DF-8CA3-B832939CFE8D}" type="presOf" srcId="{2B8B76D3-7253-4FD3-B63F-505545ABCE53}" destId="{4B9F1A60-EA82-4ABD-A39F-950B61E11461}" srcOrd="0" destOrd="0" presId="urn:microsoft.com/office/officeart/2005/8/layout/orgChart1"/>
    <dgm:cxn modelId="{29F38E12-D8D8-4555-8C5F-A9E97BDC1A20}" type="presOf" srcId="{956F5FAB-CEE9-40D1-95BB-0ADD37A1A215}" destId="{008A6164-5CC1-4BFA-A4BE-C947BB982B24}" srcOrd="0" destOrd="0" presId="urn:microsoft.com/office/officeart/2005/8/layout/orgChart1"/>
    <dgm:cxn modelId="{E2D02E11-BE3F-4D48-ADE7-6F664B2C8966}" type="presOf" srcId="{778EBFB6-DF42-41F4-93A6-2E329D7A3547}" destId="{7D75CD3C-61CA-4003-B80A-172DA59E63D1}" srcOrd="1" destOrd="0" presId="urn:microsoft.com/office/officeart/2005/8/layout/orgChart1"/>
    <dgm:cxn modelId="{CAFF5BEF-AF84-4EB1-9B6B-8BF3F0E00996}" srcId="{778EBFB6-DF42-41F4-93A6-2E329D7A3547}" destId="{A509934C-9D8B-4DDD-B66A-A880BD75DA1A}" srcOrd="1" destOrd="0" parTransId="{956F5FAB-CEE9-40D1-95BB-0ADD37A1A215}" sibTransId="{58E44FEB-5517-447B-8585-4BB78FD587C5}"/>
    <dgm:cxn modelId="{6707D4D8-CA5F-4E5C-8662-6A0B50D33EF9}" type="presOf" srcId="{ED32F965-3BD1-409E-9421-C9746DA3F7C3}" destId="{3D3D00A7-A798-4B33-B0AE-C661CA6F0554}" srcOrd="0" destOrd="0" presId="urn:microsoft.com/office/officeart/2005/8/layout/orgChart1"/>
    <dgm:cxn modelId="{716F892E-9EAA-49DB-85A9-745FFA2A228A}" srcId="{778EBFB6-DF42-41F4-93A6-2E329D7A3547}" destId="{38F2E721-59AD-40C5-89AA-2E142EF65E8B}" srcOrd="3" destOrd="0" parTransId="{837F6604-F1D3-4A14-9F7A-FAB64D303F04}" sibTransId="{2342B69F-4976-4238-93B0-68576AE86C9E}"/>
    <dgm:cxn modelId="{E4279CA9-1D78-4C64-B6AE-4671CE747161}" type="presOf" srcId="{778EBFB6-DF42-41F4-93A6-2E329D7A3547}" destId="{CB2CFDC1-966B-4363-B89E-0F6BCB9DDC06}" srcOrd="0" destOrd="0" presId="urn:microsoft.com/office/officeart/2005/8/layout/orgChart1"/>
    <dgm:cxn modelId="{27E7235B-9887-4222-A61B-E2A98D701240}" srcId="{778EBFB6-DF42-41F4-93A6-2E329D7A3547}" destId="{A9A4D5F5-79CD-4ABB-8180-E77EA94B0BA0}" srcOrd="6" destOrd="0" parTransId="{9AB57CFE-98A0-4BA8-8833-A69B01772091}" sibTransId="{DDC1D11A-AA5D-4851-A020-35052180A631}"/>
    <dgm:cxn modelId="{50B6018C-5517-41B9-96D9-2B119C801D02}" type="presOf" srcId="{837F6604-F1D3-4A14-9F7A-FAB64D303F04}" destId="{E56EA8C7-173C-4DAF-A527-5F3895AC91D1}" srcOrd="0" destOrd="0" presId="urn:microsoft.com/office/officeart/2005/8/layout/orgChart1"/>
    <dgm:cxn modelId="{940FC240-6FED-46EB-A5DB-377AA1C5E25C}" srcId="{778EBFB6-DF42-41F4-93A6-2E329D7A3547}" destId="{ED32F965-3BD1-409E-9421-C9746DA3F7C3}" srcOrd="0" destOrd="0" parTransId="{F2D0FBB7-7AA2-4D1F-BEA7-41A4F32FA83C}" sibTransId="{170129A2-249A-4A87-A52B-BAAF006110D6}"/>
    <dgm:cxn modelId="{D5B5EBC8-5F62-49E9-9289-7D469F463790}" srcId="{778EBFB6-DF42-41F4-93A6-2E329D7A3547}" destId="{1F73BA92-F53D-4976-BD34-284F6A9DBC25}" srcOrd="4" destOrd="0" parTransId="{AD47E189-1FA4-4F98-9396-F6CB391AAAD0}" sibTransId="{6076E29E-D9A7-4676-AF90-ACDAC6B307B0}"/>
    <dgm:cxn modelId="{7FA94EC0-B96B-47CE-AB20-CF20DAD623D6}" type="presOf" srcId="{AD47E189-1FA4-4F98-9396-F6CB391AAAD0}" destId="{FC96B94F-5EFC-43DD-A996-25591B8CC7CF}" srcOrd="0" destOrd="0" presId="urn:microsoft.com/office/officeart/2005/8/layout/orgChart1"/>
    <dgm:cxn modelId="{69C302D7-4C14-4AE2-A771-77B5468E0415}" type="presOf" srcId="{6E2B07FD-0042-44BE-AFE7-FC5D8987874C}" destId="{0AE30EC7-8A0A-4A08-8B3D-61F7A308BF87}" srcOrd="1" destOrd="0" presId="urn:microsoft.com/office/officeart/2005/8/layout/orgChart1"/>
    <dgm:cxn modelId="{598840CD-F147-455F-BDD8-83FC03E4C222}" type="presOf" srcId="{A509934C-9D8B-4DDD-B66A-A880BD75DA1A}" destId="{18DBCB5F-0978-4027-A05D-B5F2898AFF99}" srcOrd="1" destOrd="0" presId="urn:microsoft.com/office/officeart/2005/8/layout/orgChart1"/>
    <dgm:cxn modelId="{CFA793AD-DD1F-4138-A575-B798DA2A3D81}" type="presOf" srcId="{1F73BA92-F53D-4976-BD34-284F6A9DBC25}" destId="{3295A3D4-35EF-4E4D-B7A8-17264B2E4256}" srcOrd="0" destOrd="0" presId="urn:microsoft.com/office/officeart/2005/8/layout/orgChart1"/>
    <dgm:cxn modelId="{96C638C7-D6E6-4D0B-AB94-5814E5E3E5EF}" type="presOf" srcId="{ED32F965-3BD1-409E-9421-C9746DA3F7C3}" destId="{3DFF9746-3BAA-49D8-B128-FE2BA48CCBC0}" srcOrd="1" destOrd="0" presId="urn:microsoft.com/office/officeart/2005/8/layout/orgChart1"/>
    <dgm:cxn modelId="{C0E1FC29-8062-4255-82C7-D6DA96979939}" type="presOf" srcId="{A9A4D5F5-79CD-4ABB-8180-E77EA94B0BA0}" destId="{0FFD001F-4F1F-4091-B21C-E0F62038C560}" srcOrd="0" destOrd="0" presId="urn:microsoft.com/office/officeart/2005/8/layout/orgChart1"/>
    <dgm:cxn modelId="{7EFCF4C2-1BC5-46EC-8E94-A5CDFB4EFB15}" type="presOf" srcId="{A509934C-9D8B-4DDD-B66A-A880BD75DA1A}" destId="{CF239D4A-903A-445C-891E-38491F3183FD}" srcOrd="0" destOrd="0" presId="urn:microsoft.com/office/officeart/2005/8/layout/orgChart1"/>
    <dgm:cxn modelId="{410853C7-4DA6-4E39-8761-8AD15C587D59}" type="presOf" srcId="{1C11C140-9A21-4798-9D2E-E6593D395996}" destId="{FAF8FED7-F26D-49BB-862C-6F6615FE4579}" srcOrd="0" destOrd="0" presId="urn:microsoft.com/office/officeart/2005/8/layout/orgChart1"/>
    <dgm:cxn modelId="{F5BA312C-1495-4113-B623-70AE18CF926C}" type="presOf" srcId="{38F2E721-59AD-40C5-89AA-2E142EF65E8B}" destId="{41752319-EBEF-400B-9D8E-D4613315E3E6}" srcOrd="0" destOrd="0" presId="urn:microsoft.com/office/officeart/2005/8/layout/orgChart1"/>
    <dgm:cxn modelId="{3996F20F-1766-4DE0-8ADA-34A7AA0AB522}" type="presOf" srcId="{38F2E721-59AD-40C5-89AA-2E142EF65E8B}" destId="{FB01F0BD-DCF3-4AF3-9FD1-B802C0AF96C3}" srcOrd="1" destOrd="0" presId="urn:microsoft.com/office/officeart/2005/8/layout/orgChart1"/>
    <dgm:cxn modelId="{A13504C3-CC01-4D79-B91F-12E5BAFBEB14}" type="presOf" srcId="{ED4AFC8F-6E43-4D32-8996-F18FCFCB0DF4}" destId="{5F54E5E6-FEDC-432D-961A-34F5062D7B8F}" srcOrd="1" destOrd="0" presId="urn:microsoft.com/office/officeart/2005/8/layout/orgChart1"/>
    <dgm:cxn modelId="{2FCB4B54-54E2-42E1-B5DA-20BC38D9A71B}" type="presOf" srcId="{F2D0FBB7-7AA2-4D1F-BEA7-41A4F32FA83C}" destId="{C14B7C34-27A1-4D38-A72F-8DDBC667CB92}" srcOrd="0" destOrd="0" presId="urn:microsoft.com/office/officeart/2005/8/layout/orgChart1"/>
    <dgm:cxn modelId="{1E2502B2-1101-42EF-B651-85543A308866}" type="presOf" srcId="{6E2B07FD-0042-44BE-AFE7-FC5D8987874C}" destId="{CB97CE83-C557-4205-BBB0-A9F3A1F94B30}" srcOrd="0" destOrd="0" presId="urn:microsoft.com/office/officeart/2005/8/layout/orgChart1"/>
    <dgm:cxn modelId="{3385BB0B-7716-4C55-9AF5-278DCB7C6C00}" type="presOf" srcId="{ED4AFC8F-6E43-4D32-8996-F18FCFCB0DF4}" destId="{D85596CD-E898-4515-B104-232D3A3ED274}" srcOrd="0" destOrd="0" presId="urn:microsoft.com/office/officeart/2005/8/layout/orgChart1"/>
    <dgm:cxn modelId="{2163933C-DBC4-4413-9B3E-5B386AC987F7}" srcId="{1C11C140-9A21-4798-9D2E-E6593D395996}" destId="{778EBFB6-DF42-41F4-93A6-2E329D7A3547}" srcOrd="0" destOrd="0" parTransId="{046DD921-7DA9-445F-9F5C-63F21F4EC4C6}" sibTransId="{3AC15C0A-D1A7-4EFF-A4B3-917420291306}"/>
    <dgm:cxn modelId="{E25B2F6A-D49B-4904-899D-970DE3009F5F}" type="presOf" srcId="{1F73BA92-F53D-4976-BD34-284F6A9DBC25}" destId="{F6D2A356-B81C-411E-BDA1-2382370A6C68}" srcOrd="1" destOrd="0" presId="urn:microsoft.com/office/officeart/2005/8/layout/orgChart1"/>
    <dgm:cxn modelId="{DA0FADBA-3133-4E35-A7CD-CDE7E8D97774}" srcId="{778EBFB6-DF42-41F4-93A6-2E329D7A3547}" destId="{ED4AFC8F-6E43-4D32-8996-F18FCFCB0DF4}" srcOrd="5" destOrd="0" parTransId="{2B8B76D3-7253-4FD3-B63F-505545ABCE53}" sibTransId="{BDB87863-EF91-439E-9C59-84D8C6B5C2DB}"/>
    <dgm:cxn modelId="{E2B2A550-4CDB-40E2-93BA-F4341E58E872}" type="presOf" srcId="{9AB57CFE-98A0-4BA8-8833-A69B01772091}" destId="{96B4A89D-F2A6-442D-BE1B-F0F1FF8C8F1D}" srcOrd="0" destOrd="0" presId="urn:microsoft.com/office/officeart/2005/8/layout/orgChart1"/>
    <dgm:cxn modelId="{C2B94278-488C-4009-89FB-1A4CAC87B4C1}" srcId="{778EBFB6-DF42-41F4-93A6-2E329D7A3547}" destId="{6E2B07FD-0042-44BE-AFE7-FC5D8987874C}" srcOrd="2" destOrd="0" parTransId="{8EBB6ED4-1DAF-4CAC-883C-34090934CBED}" sibTransId="{B00A3F1F-F145-4A5C-90C0-0DF66C0727B4}"/>
    <dgm:cxn modelId="{EB472D2E-3E29-4125-8D85-FAC1F94F07BC}" type="presParOf" srcId="{FAF8FED7-F26D-49BB-862C-6F6615FE4579}" destId="{996599D6-94F3-442D-921F-178A6680A93F}" srcOrd="0" destOrd="0" presId="urn:microsoft.com/office/officeart/2005/8/layout/orgChart1"/>
    <dgm:cxn modelId="{56FC4CFF-7D75-43CB-948D-6D04E1246B5C}" type="presParOf" srcId="{996599D6-94F3-442D-921F-178A6680A93F}" destId="{EC93209D-DFDB-4607-A952-AF7B468B1AF0}" srcOrd="0" destOrd="0" presId="urn:microsoft.com/office/officeart/2005/8/layout/orgChart1"/>
    <dgm:cxn modelId="{E9F377C0-18DB-447F-B475-C6F47342493B}" type="presParOf" srcId="{EC93209D-DFDB-4607-A952-AF7B468B1AF0}" destId="{CB2CFDC1-966B-4363-B89E-0F6BCB9DDC06}" srcOrd="0" destOrd="0" presId="urn:microsoft.com/office/officeart/2005/8/layout/orgChart1"/>
    <dgm:cxn modelId="{50CBADCC-6657-476E-97BA-E8D7AD24107C}" type="presParOf" srcId="{EC93209D-DFDB-4607-A952-AF7B468B1AF0}" destId="{7D75CD3C-61CA-4003-B80A-172DA59E63D1}" srcOrd="1" destOrd="0" presId="urn:microsoft.com/office/officeart/2005/8/layout/orgChart1"/>
    <dgm:cxn modelId="{223CB9B7-7654-42A1-8E5F-E64D09C9AC78}" type="presParOf" srcId="{996599D6-94F3-442D-921F-178A6680A93F}" destId="{0E4DF1B0-F15B-48E9-8746-40EB328ECAD0}" srcOrd="1" destOrd="0" presId="urn:microsoft.com/office/officeart/2005/8/layout/orgChart1"/>
    <dgm:cxn modelId="{A8BB4746-C7E9-4FDD-A760-16FB2C7D69A1}" type="presParOf" srcId="{0E4DF1B0-F15B-48E9-8746-40EB328ECAD0}" destId="{C14B7C34-27A1-4D38-A72F-8DDBC667CB92}" srcOrd="0" destOrd="0" presId="urn:microsoft.com/office/officeart/2005/8/layout/orgChart1"/>
    <dgm:cxn modelId="{51E24E3E-2DD9-47B7-BFE8-E73E74F4FE62}" type="presParOf" srcId="{0E4DF1B0-F15B-48E9-8746-40EB328ECAD0}" destId="{9FA0D98E-6B53-468F-ABA7-16A787B4A1F8}" srcOrd="1" destOrd="0" presId="urn:microsoft.com/office/officeart/2005/8/layout/orgChart1"/>
    <dgm:cxn modelId="{1A96821F-EC94-4C84-B2DD-598C8F72B681}" type="presParOf" srcId="{9FA0D98E-6B53-468F-ABA7-16A787B4A1F8}" destId="{E29F822A-CCBA-45CE-867D-ACE92769E84A}" srcOrd="0" destOrd="0" presId="urn:microsoft.com/office/officeart/2005/8/layout/orgChart1"/>
    <dgm:cxn modelId="{0973C2DC-5C2F-4B57-965E-F6F58C0E60B6}" type="presParOf" srcId="{E29F822A-CCBA-45CE-867D-ACE92769E84A}" destId="{3D3D00A7-A798-4B33-B0AE-C661CA6F0554}" srcOrd="0" destOrd="0" presId="urn:microsoft.com/office/officeart/2005/8/layout/orgChart1"/>
    <dgm:cxn modelId="{6C56DA39-271D-46CB-9C45-90DA69770DA0}" type="presParOf" srcId="{E29F822A-CCBA-45CE-867D-ACE92769E84A}" destId="{3DFF9746-3BAA-49D8-B128-FE2BA48CCBC0}" srcOrd="1" destOrd="0" presId="urn:microsoft.com/office/officeart/2005/8/layout/orgChart1"/>
    <dgm:cxn modelId="{8592237D-3156-4F73-8A2B-EF847CB6A99C}" type="presParOf" srcId="{9FA0D98E-6B53-468F-ABA7-16A787B4A1F8}" destId="{99714CFB-3A88-4FC1-817C-A364DCB4073E}" srcOrd="1" destOrd="0" presId="urn:microsoft.com/office/officeart/2005/8/layout/orgChart1"/>
    <dgm:cxn modelId="{C84FD1A9-DC6E-4DCE-9618-0B5CCDBC97F7}" type="presParOf" srcId="{9FA0D98E-6B53-468F-ABA7-16A787B4A1F8}" destId="{F8BDE3FD-1299-459D-AC4B-3F360785F71F}" srcOrd="2" destOrd="0" presId="urn:microsoft.com/office/officeart/2005/8/layout/orgChart1"/>
    <dgm:cxn modelId="{E1D33DB8-F122-4A5D-A83D-876AD98A9FBF}" type="presParOf" srcId="{0E4DF1B0-F15B-48E9-8746-40EB328ECAD0}" destId="{008A6164-5CC1-4BFA-A4BE-C947BB982B24}" srcOrd="2" destOrd="0" presId="urn:microsoft.com/office/officeart/2005/8/layout/orgChart1"/>
    <dgm:cxn modelId="{8D847F48-D1A8-4462-ACA9-91EF5F086C63}" type="presParOf" srcId="{0E4DF1B0-F15B-48E9-8746-40EB328ECAD0}" destId="{460EAE1A-9FFE-46EC-A1FE-7FF66248F3AA}" srcOrd="3" destOrd="0" presId="urn:microsoft.com/office/officeart/2005/8/layout/orgChart1"/>
    <dgm:cxn modelId="{DA8D7251-4A31-49DE-BA41-ED6D78CE99DC}" type="presParOf" srcId="{460EAE1A-9FFE-46EC-A1FE-7FF66248F3AA}" destId="{71026900-8EC3-4CAD-AB6A-082D0B278BA9}" srcOrd="0" destOrd="0" presId="urn:microsoft.com/office/officeart/2005/8/layout/orgChart1"/>
    <dgm:cxn modelId="{D359A27E-345D-4869-B2A7-2F8820D812EA}" type="presParOf" srcId="{71026900-8EC3-4CAD-AB6A-082D0B278BA9}" destId="{CF239D4A-903A-445C-891E-38491F3183FD}" srcOrd="0" destOrd="0" presId="urn:microsoft.com/office/officeart/2005/8/layout/orgChart1"/>
    <dgm:cxn modelId="{D368FDED-EAB6-400D-A300-FA0CBEC8C3C5}" type="presParOf" srcId="{71026900-8EC3-4CAD-AB6A-082D0B278BA9}" destId="{18DBCB5F-0978-4027-A05D-B5F2898AFF99}" srcOrd="1" destOrd="0" presId="urn:microsoft.com/office/officeart/2005/8/layout/orgChart1"/>
    <dgm:cxn modelId="{66C2D2E0-4813-43A9-806E-468364EF1116}" type="presParOf" srcId="{460EAE1A-9FFE-46EC-A1FE-7FF66248F3AA}" destId="{A37D0D2C-1576-4C45-83DC-832C0661D2EA}" srcOrd="1" destOrd="0" presId="urn:microsoft.com/office/officeart/2005/8/layout/orgChart1"/>
    <dgm:cxn modelId="{FA91EFD2-5514-4B50-8F80-5466C7C6DB2D}" type="presParOf" srcId="{460EAE1A-9FFE-46EC-A1FE-7FF66248F3AA}" destId="{0ECE019D-5E54-47BB-A6F9-BFD7153A61E0}" srcOrd="2" destOrd="0" presId="urn:microsoft.com/office/officeart/2005/8/layout/orgChart1"/>
    <dgm:cxn modelId="{7A4F7799-4E98-41A4-A226-1D0F8B7AF7C2}" type="presParOf" srcId="{0E4DF1B0-F15B-48E9-8746-40EB328ECAD0}" destId="{FAC26F20-05A5-4D0B-9F9D-CE812C2ED335}" srcOrd="4" destOrd="0" presId="urn:microsoft.com/office/officeart/2005/8/layout/orgChart1"/>
    <dgm:cxn modelId="{9CDBAE0B-510F-4DD7-8B7A-89FBCEFEDB0F}" type="presParOf" srcId="{0E4DF1B0-F15B-48E9-8746-40EB328ECAD0}" destId="{60B24D66-93CB-4922-B42B-7EFB47853003}" srcOrd="5" destOrd="0" presId="urn:microsoft.com/office/officeart/2005/8/layout/orgChart1"/>
    <dgm:cxn modelId="{30983FB7-50A1-4DBF-8DB8-81FB41D2ED58}" type="presParOf" srcId="{60B24D66-93CB-4922-B42B-7EFB47853003}" destId="{07258C54-F572-44E9-B970-E37814B52F56}" srcOrd="0" destOrd="0" presId="urn:microsoft.com/office/officeart/2005/8/layout/orgChart1"/>
    <dgm:cxn modelId="{4DF616CC-04EC-46C9-B73D-F3D497E166D7}" type="presParOf" srcId="{07258C54-F572-44E9-B970-E37814B52F56}" destId="{CB97CE83-C557-4205-BBB0-A9F3A1F94B30}" srcOrd="0" destOrd="0" presId="urn:microsoft.com/office/officeart/2005/8/layout/orgChart1"/>
    <dgm:cxn modelId="{57564B9C-A571-4A23-B97D-EAB4432CC8D1}" type="presParOf" srcId="{07258C54-F572-44E9-B970-E37814B52F56}" destId="{0AE30EC7-8A0A-4A08-8B3D-61F7A308BF87}" srcOrd="1" destOrd="0" presId="urn:microsoft.com/office/officeart/2005/8/layout/orgChart1"/>
    <dgm:cxn modelId="{47493D82-4000-4921-9599-57DABF4F67FF}" type="presParOf" srcId="{60B24D66-93CB-4922-B42B-7EFB47853003}" destId="{2F02AD21-5268-40D4-8AB4-74CC81B3E053}" srcOrd="1" destOrd="0" presId="urn:microsoft.com/office/officeart/2005/8/layout/orgChart1"/>
    <dgm:cxn modelId="{5952D323-5141-4B4F-8B28-4585DEE58ECD}" type="presParOf" srcId="{60B24D66-93CB-4922-B42B-7EFB47853003}" destId="{F4F6AE4A-7F1F-4AA8-AF58-F96C303B2670}" srcOrd="2" destOrd="0" presId="urn:microsoft.com/office/officeart/2005/8/layout/orgChart1"/>
    <dgm:cxn modelId="{E595D238-CB18-4D2C-91B5-A456486E0B5E}" type="presParOf" srcId="{0E4DF1B0-F15B-48E9-8746-40EB328ECAD0}" destId="{E56EA8C7-173C-4DAF-A527-5F3895AC91D1}" srcOrd="6" destOrd="0" presId="urn:microsoft.com/office/officeart/2005/8/layout/orgChart1"/>
    <dgm:cxn modelId="{B02116DE-AA2D-4DDA-AD98-F4B17476D76A}" type="presParOf" srcId="{0E4DF1B0-F15B-48E9-8746-40EB328ECAD0}" destId="{5DE64C76-81C7-43CC-ABB2-0B627B72572D}" srcOrd="7" destOrd="0" presId="urn:microsoft.com/office/officeart/2005/8/layout/orgChart1"/>
    <dgm:cxn modelId="{46DB441F-0456-4B33-928B-1B2B0CDAECCA}" type="presParOf" srcId="{5DE64C76-81C7-43CC-ABB2-0B627B72572D}" destId="{D8ABA910-C6E5-411D-BFAB-D20511FD1EEA}" srcOrd="0" destOrd="0" presId="urn:microsoft.com/office/officeart/2005/8/layout/orgChart1"/>
    <dgm:cxn modelId="{60E39F0A-DE7B-4E70-9895-DD154C69D1D6}" type="presParOf" srcId="{D8ABA910-C6E5-411D-BFAB-D20511FD1EEA}" destId="{41752319-EBEF-400B-9D8E-D4613315E3E6}" srcOrd="0" destOrd="0" presId="urn:microsoft.com/office/officeart/2005/8/layout/orgChart1"/>
    <dgm:cxn modelId="{2BAE166C-4D52-4D88-9DED-A474483DB1FA}" type="presParOf" srcId="{D8ABA910-C6E5-411D-BFAB-D20511FD1EEA}" destId="{FB01F0BD-DCF3-4AF3-9FD1-B802C0AF96C3}" srcOrd="1" destOrd="0" presId="urn:microsoft.com/office/officeart/2005/8/layout/orgChart1"/>
    <dgm:cxn modelId="{572F6EE3-6BEF-4972-A5A2-1E46D994DE31}" type="presParOf" srcId="{5DE64C76-81C7-43CC-ABB2-0B627B72572D}" destId="{F3DBE0D0-8092-4649-936A-55545C809D0D}" srcOrd="1" destOrd="0" presId="urn:microsoft.com/office/officeart/2005/8/layout/orgChart1"/>
    <dgm:cxn modelId="{0A417504-8345-414D-8E60-B32EB803E26D}" type="presParOf" srcId="{5DE64C76-81C7-43CC-ABB2-0B627B72572D}" destId="{44D2CE7A-35AC-46E0-A227-9EA7F179A93B}" srcOrd="2" destOrd="0" presId="urn:microsoft.com/office/officeart/2005/8/layout/orgChart1"/>
    <dgm:cxn modelId="{59F03B92-7E85-44BE-8181-B2B430CD5518}" type="presParOf" srcId="{0E4DF1B0-F15B-48E9-8746-40EB328ECAD0}" destId="{FC96B94F-5EFC-43DD-A996-25591B8CC7CF}" srcOrd="8" destOrd="0" presId="urn:microsoft.com/office/officeart/2005/8/layout/orgChart1"/>
    <dgm:cxn modelId="{F756ECBC-6D10-4300-8CBB-7A40A7771C45}" type="presParOf" srcId="{0E4DF1B0-F15B-48E9-8746-40EB328ECAD0}" destId="{B3F4C982-90C8-4ACE-BE5E-C726285BE3F5}" srcOrd="9" destOrd="0" presId="urn:microsoft.com/office/officeart/2005/8/layout/orgChart1"/>
    <dgm:cxn modelId="{3E9447A0-29A2-4E45-8111-7BE0637142B5}" type="presParOf" srcId="{B3F4C982-90C8-4ACE-BE5E-C726285BE3F5}" destId="{8680926F-AA73-4B45-83F9-47B6400EF9A6}" srcOrd="0" destOrd="0" presId="urn:microsoft.com/office/officeart/2005/8/layout/orgChart1"/>
    <dgm:cxn modelId="{5291C394-0797-4678-B21E-A5EDB6C33B57}" type="presParOf" srcId="{8680926F-AA73-4B45-83F9-47B6400EF9A6}" destId="{3295A3D4-35EF-4E4D-B7A8-17264B2E4256}" srcOrd="0" destOrd="0" presId="urn:microsoft.com/office/officeart/2005/8/layout/orgChart1"/>
    <dgm:cxn modelId="{10DFF60B-36E8-44CF-9B5F-3E5862A38652}" type="presParOf" srcId="{8680926F-AA73-4B45-83F9-47B6400EF9A6}" destId="{F6D2A356-B81C-411E-BDA1-2382370A6C68}" srcOrd="1" destOrd="0" presId="urn:microsoft.com/office/officeart/2005/8/layout/orgChart1"/>
    <dgm:cxn modelId="{90D5AE9F-3496-43C5-857C-2709AB37F43F}" type="presParOf" srcId="{B3F4C982-90C8-4ACE-BE5E-C726285BE3F5}" destId="{EEB324A7-F6AA-48A7-9358-DCD98B280C9E}" srcOrd="1" destOrd="0" presId="urn:microsoft.com/office/officeart/2005/8/layout/orgChart1"/>
    <dgm:cxn modelId="{79CF7376-2BD1-4A08-8E2A-D82A3AFE9DFD}" type="presParOf" srcId="{B3F4C982-90C8-4ACE-BE5E-C726285BE3F5}" destId="{61EC4B72-D5EA-4175-A970-6024644D0D2D}" srcOrd="2" destOrd="0" presId="urn:microsoft.com/office/officeart/2005/8/layout/orgChart1"/>
    <dgm:cxn modelId="{ECFE5549-18B9-40B7-B8EC-7F35C5765E0F}" type="presParOf" srcId="{0E4DF1B0-F15B-48E9-8746-40EB328ECAD0}" destId="{4B9F1A60-EA82-4ABD-A39F-950B61E11461}" srcOrd="10" destOrd="0" presId="urn:microsoft.com/office/officeart/2005/8/layout/orgChart1"/>
    <dgm:cxn modelId="{A6903A51-F450-45DA-A0BB-262B6E48F9AE}" type="presParOf" srcId="{0E4DF1B0-F15B-48E9-8746-40EB328ECAD0}" destId="{70DAB65F-0ED4-4EBD-A789-63A5EF6997FB}" srcOrd="11" destOrd="0" presId="urn:microsoft.com/office/officeart/2005/8/layout/orgChart1"/>
    <dgm:cxn modelId="{837B057B-CC75-446B-9CAA-79CE699E745C}" type="presParOf" srcId="{70DAB65F-0ED4-4EBD-A789-63A5EF6997FB}" destId="{248D0A9F-0C8B-4130-9566-46F0C78AFBB9}" srcOrd="0" destOrd="0" presId="urn:microsoft.com/office/officeart/2005/8/layout/orgChart1"/>
    <dgm:cxn modelId="{859647CE-A391-4A2A-93CF-B337420CBE25}" type="presParOf" srcId="{248D0A9F-0C8B-4130-9566-46F0C78AFBB9}" destId="{D85596CD-E898-4515-B104-232D3A3ED274}" srcOrd="0" destOrd="0" presId="urn:microsoft.com/office/officeart/2005/8/layout/orgChart1"/>
    <dgm:cxn modelId="{72EA0B97-065B-4C14-BB5D-BC843123A020}" type="presParOf" srcId="{248D0A9F-0C8B-4130-9566-46F0C78AFBB9}" destId="{5F54E5E6-FEDC-432D-961A-34F5062D7B8F}" srcOrd="1" destOrd="0" presId="urn:microsoft.com/office/officeart/2005/8/layout/orgChart1"/>
    <dgm:cxn modelId="{EA7282E5-C4A8-47D1-B2AE-B7AA5EB38D1D}" type="presParOf" srcId="{70DAB65F-0ED4-4EBD-A789-63A5EF6997FB}" destId="{5A940055-2A26-4A21-A016-2BF9374E03B4}" srcOrd="1" destOrd="0" presId="urn:microsoft.com/office/officeart/2005/8/layout/orgChart1"/>
    <dgm:cxn modelId="{0254DD5E-85D8-4DB5-BE45-FC23306B2EFD}" type="presParOf" srcId="{70DAB65F-0ED4-4EBD-A789-63A5EF6997FB}" destId="{61FFD2D7-2BA9-4719-A951-1C81848FAF7F}" srcOrd="2" destOrd="0" presId="urn:microsoft.com/office/officeart/2005/8/layout/orgChart1"/>
    <dgm:cxn modelId="{9E82025D-09E1-4D44-970E-7BE6950F9750}" type="presParOf" srcId="{0E4DF1B0-F15B-48E9-8746-40EB328ECAD0}" destId="{96B4A89D-F2A6-442D-BE1B-F0F1FF8C8F1D}" srcOrd="12" destOrd="0" presId="urn:microsoft.com/office/officeart/2005/8/layout/orgChart1"/>
    <dgm:cxn modelId="{12CC98BF-4E26-492F-A9BA-42A5EC6F9239}" type="presParOf" srcId="{0E4DF1B0-F15B-48E9-8746-40EB328ECAD0}" destId="{C093F9C7-8D3C-4474-BD52-B91830B39F71}" srcOrd="13" destOrd="0" presId="urn:microsoft.com/office/officeart/2005/8/layout/orgChart1"/>
    <dgm:cxn modelId="{1F14984B-CA40-4CA4-B019-55C2D26131B3}" type="presParOf" srcId="{C093F9C7-8D3C-4474-BD52-B91830B39F71}" destId="{88786022-32EF-4301-BCC7-1F45A7D48C44}" srcOrd="0" destOrd="0" presId="urn:microsoft.com/office/officeart/2005/8/layout/orgChart1"/>
    <dgm:cxn modelId="{B4E9189D-3FAC-433F-A4B3-00680235CB24}" type="presParOf" srcId="{88786022-32EF-4301-BCC7-1F45A7D48C44}" destId="{0FFD001F-4F1F-4091-B21C-E0F62038C560}" srcOrd="0" destOrd="0" presId="urn:microsoft.com/office/officeart/2005/8/layout/orgChart1"/>
    <dgm:cxn modelId="{170BFA4D-5398-40F4-8A2C-D82FA6603322}" type="presParOf" srcId="{88786022-32EF-4301-BCC7-1F45A7D48C44}" destId="{90496011-2EBB-45DF-83E3-0F4C515DB5ED}" srcOrd="1" destOrd="0" presId="urn:microsoft.com/office/officeart/2005/8/layout/orgChart1"/>
    <dgm:cxn modelId="{0E6B4D1F-9608-4061-BC58-DFA4F6D1ABF4}" type="presParOf" srcId="{C093F9C7-8D3C-4474-BD52-B91830B39F71}" destId="{6C75D102-AF8C-41B7-AC04-A441D2D2388F}" srcOrd="1" destOrd="0" presId="urn:microsoft.com/office/officeart/2005/8/layout/orgChart1"/>
    <dgm:cxn modelId="{6F8051B3-4D76-41DF-8859-3BEDC1BCE5E8}" type="presParOf" srcId="{C093F9C7-8D3C-4474-BD52-B91830B39F71}" destId="{6CC2BF46-AE84-44BB-A0EF-423FCD9E8B40}" srcOrd="2" destOrd="0" presId="urn:microsoft.com/office/officeart/2005/8/layout/orgChart1"/>
    <dgm:cxn modelId="{FC42640B-A33A-4BDB-A070-F84AF42BEF9B}" type="presParOf" srcId="{996599D6-94F3-442D-921F-178A6680A93F}" destId="{BB86E329-1C5C-492F-BE23-23E00D4AAE24}"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5D8D2C5-982F-4759-ADD9-2C71436A9AFC}" type="doc">
      <dgm:prSet loTypeId="urn:microsoft.com/office/officeart/2005/8/layout/bProcess3" loCatId="process" qsTypeId="urn:microsoft.com/office/officeart/2005/8/quickstyle/simple1" qsCatId="simple" csTypeId="urn:microsoft.com/office/officeart/2005/8/colors/accent1_1" csCatId="accent1" phldr="1"/>
      <dgm:spPr/>
      <dgm:t>
        <a:bodyPr/>
        <a:lstStyle/>
        <a:p>
          <a:endParaRPr lang="zh-CN" altLang="en-US"/>
        </a:p>
      </dgm:t>
    </dgm:pt>
    <dgm:pt modelId="{FCC6B4D8-B396-4C5F-8E70-CB18CFC2FE94}">
      <dgm:prSet phldrT="[文本]" custT="1"/>
      <dgm:spPr/>
      <dgm:t>
        <a:bodyPr/>
        <a:lstStyle/>
        <a:p>
          <a:r>
            <a:rPr lang="zh-CN" altLang="en-US" sz="1800" dirty="0">
              <a:latin typeface="微软雅黑" panose="020B0503020204020204" pitchFamily="34" charset="-122"/>
              <a:ea typeface="微软雅黑" panose="020B0503020204020204" pitchFamily="34" charset="-122"/>
            </a:rPr>
            <a:t>用户注册申请</a:t>
          </a:r>
        </a:p>
      </dgm:t>
    </dgm:pt>
    <dgm:pt modelId="{9DBA3FED-9F02-417A-88F2-CA8D8FA39661}" type="parTrans" cxnId="{E987BAC9-0286-44D2-8929-703A529F34BF}">
      <dgm:prSet/>
      <dgm:spPr/>
      <dgm:t>
        <a:bodyPr/>
        <a:lstStyle/>
        <a:p>
          <a:endParaRPr lang="zh-CN" altLang="en-US" sz="2400">
            <a:latin typeface="微软雅黑" panose="020B0503020204020204" pitchFamily="34" charset="-122"/>
            <a:ea typeface="微软雅黑" panose="020B0503020204020204" pitchFamily="34" charset="-122"/>
          </a:endParaRPr>
        </a:p>
      </dgm:t>
    </dgm:pt>
    <dgm:pt modelId="{DF6EA26A-B30C-459C-9283-FB7F94889EA2}" type="sibTrans" cxnId="{E987BAC9-0286-44D2-8929-703A529F34BF}">
      <dgm:prSet custT="1"/>
      <dgm:spPr/>
      <dgm:t>
        <a:bodyPr/>
        <a:lstStyle/>
        <a:p>
          <a:endParaRPr lang="zh-CN" altLang="en-US" sz="700">
            <a:latin typeface="微软雅黑" panose="020B0503020204020204" pitchFamily="34" charset="-122"/>
            <a:ea typeface="微软雅黑" panose="020B0503020204020204" pitchFamily="34" charset="-122"/>
          </a:endParaRPr>
        </a:p>
      </dgm:t>
    </dgm:pt>
    <dgm:pt modelId="{0DF527DB-4652-424A-A223-69F98B080932}">
      <dgm:prSet phldrT="[文本]" custT="1"/>
      <dgm:spPr/>
      <dgm:t>
        <a:bodyPr/>
        <a:lstStyle/>
        <a:p>
          <a:r>
            <a:rPr lang="zh-CN" altLang="en-US" sz="1800">
              <a:latin typeface="微软雅黑" panose="020B0503020204020204" pitchFamily="34" charset="-122"/>
              <a:ea typeface="微软雅黑" panose="020B0503020204020204" pitchFamily="34" charset="-122"/>
            </a:rPr>
            <a:t>主管机关初审</a:t>
          </a:r>
        </a:p>
      </dgm:t>
    </dgm:pt>
    <dgm:pt modelId="{725CE996-C1CE-4FE6-9291-7FD7F9254F0C}" type="parTrans" cxnId="{493BE470-4D94-4F81-8925-560D0A8223D0}">
      <dgm:prSet/>
      <dgm:spPr/>
      <dgm:t>
        <a:bodyPr/>
        <a:lstStyle/>
        <a:p>
          <a:endParaRPr lang="zh-CN" altLang="en-US" sz="2400">
            <a:latin typeface="微软雅黑" panose="020B0503020204020204" pitchFamily="34" charset="-122"/>
            <a:ea typeface="微软雅黑" panose="020B0503020204020204" pitchFamily="34" charset="-122"/>
          </a:endParaRPr>
        </a:p>
      </dgm:t>
    </dgm:pt>
    <dgm:pt modelId="{F90512B2-9AED-442E-8376-04548CCDE7A4}" type="sibTrans" cxnId="{493BE470-4D94-4F81-8925-560D0A8223D0}">
      <dgm:prSet custT="1"/>
      <dgm:spPr/>
      <dgm:t>
        <a:bodyPr/>
        <a:lstStyle/>
        <a:p>
          <a:endParaRPr lang="zh-CN" altLang="en-US" sz="700">
            <a:latin typeface="微软雅黑" panose="020B0503020204020204" pitchFamily="34" charset="-122"/>
            <a:ea typeface="微软雅黑" panose="020B0503020204020204" pitchFamily="34" charset="-122"/>
          </a:endParaRPr>
        </a:p>
      </dgm:t>
    </dgm:pt>
    <dgm:pt modelId="{1305FC06-073E-477B-ABE9-24858BD32B47}">
      <dgm:prSet phldrT="[文本]" custT="1"/>
      <dgm:spPr/>
      <dgm:t>
        <a:bodyPr/>
        <a:lstStyle/>
        <a:p>
          <a:r>
            <a:rPr lang="zh-CN" altLang="en-US" sz="1800">
              <a:latin typeface="微软雅黑" panose="020B0503020204020204" pitchFamily="34" charset="-122"/>
              <a:ea typeface="微软雅黑" panose="020B0503020204020204" pitchFamily="34" charset="-122"/>
            </a:rPr>
            <a:t>用户申请手机短信认证码</a:t>
          </a:r>
        </a:p>
      </dgm:t>
    </dgm:pt>
    <dgm:pt modelId="{F3F2A26D-AEAF-406F-98F8-006B68FD1F38}" type="parTrans" cxnId="{75B83D4C-6CBC-465E-AF5E-5885B65C090A}">
      <dgm:prSet/>
      <dgm:spPr/>
      <dgm:t>
        <a:bodyPr/>
        <a:lstStyle/>
        <a:p>
          <a:endParaRPr lang="zh-CN" altLang="en-US" sz="2400">
            <a:latin typeface="微软雅黑" panose="020B0503020204020204" pitchFamily="34" charset="-122"/>
            <a:ea typeface="微软雅黑" panose="020B0503020204020204" pitchFamily="34" charset="-122"/>
          </a:endParaRPr>
        </a:p>
      </dgm:t>
    </dgm:pt>
    <dgm:pt modelId="{7C7B8185-1367-4AFF-B64D-89C32BD7849A}" type="sibTrans" cxnId="{75B83D4C-6CBC-465E-AF5E-5885B65C090A}">
      <dgm:prSet custT="1"/>
      <dgm:spPr/>
      <dgm:t>
        <a:bodyPr/>
        <a:lstStyle/>
        <a:p>
          <a:endParaRPr lang="zh-CN" altLang="en-US" sz="700">
            <a:latin typeface="微软雅黑" panose="020B0503020204020204" pitchFamily="34" charset="-122"/>
            <a:ea typeface="微软雅黑" panose="020B0503020204020204" pitchFamily="34" charset="-122"/>
          </a:endParaRPr>
        </a:p>
      </dgm:t>
    </dgm:pt>
    <dgm:pt modelId="{836BA0FD-1160-4AA0-9E6F-54B1DF3E5921}">
      <dgm:prSet phldrT="[文本]" custT="1"/>
      <dgm:spPr/>
      <dgm:t>
        <a:bodyPr/>
        <a:lstStyle/>
        <a:p>
          <a:r>
            <a:rPr lang="zh-CN" altLang="en-US" sz="1800">
              <a:latin typeface="微软雅黑" panose="020B0503020204020204" pitchFamily="34" charset="-122"/>
              <a:ea typeface="微软雅黑" panose="020B0503020204020204" pitchFamily="34" charset="-122"/>
            </a:rPr>
            <a:t>用户资质（格）申请</a:t>
          </a:r>
          <a:r>
            <a:rPr lang="en-US" altLang="zh-CN" sz="1800">
              <a:latin typeface="微软雅黑" panose="020B0503020204020204" pitchFamily="34" charset="-122"/>
              <a:ea typeface="微软雅黑" panose="020B0503020204020204" pitchFamily="34" charset="-122"/>
            </a:rPr>
            <a:t>/</a:t>
          </a:r>
          <a:r>
            <a:rPr lang="zh-CN" altLang="en-US" sz="1800">
              <a:latin typeface="微软雅黑" panose="020B0503020204020204" pitchFamily="34" charset="-122"/>
              <a:ea typeface="微软雅黑" panose="020B0503020204020204" pitchFamily="34" charset="-122"/>
            </a:rPr>
            <a:t>企业达标考评申请</a:t>
          </a:r>
        </a:p>
      </dgm:t>
    </dgm:pt>
    <dgm:pt modelId="{BD48B567-7220-4F45-98F6-CDFAF57292CB}" type="parTrans" cxnId="{1EAE28A9-974C-45F3-AE79-404A46F1F2A8}">
      <dgm:prSet/>
      <dgm:spPr/>
      <dgm:t>
        <a:bodyPr/>
        <a:lstStyle/>
        <a:p>
          <a:endParaRPr lang="zh-CN" altLang="en-US" sz="2400">
            <a:latin typeface="微软雅黑" panose="020B0503020204020204" pitchFamily="34" charset="-122"/>
            <a:ea typeface="微软雅黑" panose="020B0503020204020204" pitchFamily="34" charset="-122"/>
          </a:endParaRPr>
        </a:p>
      </dgm:t>
    </dgm:pt>
    <dgm:pt modelId="{77889801-DE04-4897-86D2-0C64E67A11DE}" type="sibTrans" cxnId="{1EAE28A9-974C-45F3-AE79-404A46F1F2A8}">
      <dgm:prSet custT="1"/>
      <dgm:spPr/>
      <dgm:t>
        <a:bodyPr/>
        <a:lstStyle/>
        <a:p>
          <a:endParaRPr lang="zh-CN" altLang="en-US" sz="700">
            <a:latin typeface="微软雅黑" panose="020B0503020204020204" pitchFamily="34" charset="-122"/>
            <a:ea typeface="微软雅黑" panose="020B0503020204020204" pitchFamily="34" charset="-122"/>
          </a:endParaRPr>
        </a:p>
      </dgm:t>
    </dgm:pt>
    <dgm:pt modelId="{1FF89586-FA00-41CA-B4FE-7D033553EBE9}">
      <dgm:prSet phldrT="[文本]" custT="1"/>
      <dgm:spPr/>
      <dgm:t>
        <a:bodyPr/>
        <a:lstStyle/>
        <a:p>
          <a:r>
            <a:rPr lang="zh-CN" altLang="en-US" sz="1800">
              <a:latin typeface="微软雅黑" panose="020B0503020204020204" pitchFamily="34" charset="-122"/>
              <a:ea typeface="微软雅黑" panose="020B0503020204020204" pitchFamily="34" charset="-122"/>
            </a:rPr>
            <a:t>评价机构考评</a:t>
          </a:r>
        </a:p>
      </dgm:t>
    </dgm:pt>
    <dgm:pt modelId="{445810D5-AF3A-4AAD-A9FA-42B7A0ECAC5D}" type="parTrans" cxnId="{E375D8C8-7E4B-4862-BB9E-02436EE34E9E}">
      <dgm:prSet/>
      <dgm:spPr/>
      <dgm:t>
        <a:bodyPr/>
        <a:lstStyle/>
        <a:p>
          <a:endParaRPr lang="zh-CN" altLang="en-US" sz="2400">
            <a:latin typeface="微软雅黑" panose="020B0503020204020204" pitchFamily="34" charset="-122"/>
            <a:ea typeface="微软雅黑" panose="020B0503020204020204" pitchFamily="34" charset="-122"/>
          </a:endParaRPr>
        </a:p>
      </dgm:t>
    </dgm:pt>
    <dgm:pt modelId="{79897497-4813-4EB7-A4A7-C11398FCAFB0}" type="sibTrans" cxnId="{E375D8C8-7E4B-4862-BB9E-02436EE34E9E}">
      <dgm:prSet custT="1"/>
      <dgm:spPr/>
      <dgm:t>
        <a:bodyPr/>
        <a:lstStyle/>
        <a:p>
          <a:endParaRPr lang="zh-CN" altLang="en-US" sz="700">
            <a:latin typeface="微软雅黑" panose="020B0503020204020204" pitchFamily="34" charset="-122"/>
            <a:ea typeface="微软雅黑" panose="020B0503020204020204" pitchFamily="34" charset="-122"/>
          </a:endParaRPr>
        </a:p>
      </dgm:t>
    </dgm:pt>
    <dgm:pt modelId="{C317E057-C6D7-409A-9E78-FA58C99768A2}">
      <dgm:prSet phldrT="[文本]" custT="1"/>
      <dgm:spPr/>
      <dgm:t>
        <a:bodyPr/>
        <a:lstStyle/>
        <a:p>
          <a:r>
            <a:rPr lang="zh-CN" altLang="en-US" sz="1800">
              <a:latin typeface="微软雅黑" panose="020B0503020204020204" pitchFamily="34" charset="-122"/>
              <a:ea typeface="微软雅黑" panose="020B0503020204020204" pitchFamily="34" charset="-122"/>
            </a:rPr>
            <a:t>评价机构发证</a:t>
          </a:r>
        </a:p>
      </dgm:t>
    </dgm:pt>
    <dgm:pt modelId="{739CE375-17E0-4243-96DA-670770E4EAE0}" type="parTrans" cxnId="{D332ED10-3BD7-45E0-A476-026C89375D32}">
      <dgm:prSet/>
      <dgm:spPr/>
      <dgm:t>
        <a:bodyPr/>
        <a:lstStyle/>
        <a:p>
          <a:endParaRPr lang="zh-CN" altLang="en-US" sz="2400">
            <a:latin typeface="微软雅黑" panose="020B0503020204020204" pitchFamily="34" charset="-122"/>
            <a:ea typeface="微软雅黑" panose="020B0503020204020204" pitchFamily="34" charset="-122"/>
          </a:endParaRPr>
        </a:p>
      </dgm:t>
    </dgm:pt>
    <dgm:pt modelId="{609ACF60-D287-4ED1-B30C-BD1124880A34}" type="sibTrans" cxnId="{D332ED10-3BD7-45E0-A476-026C89375D32}">
      <dgm:prSet custT="1"/>
      <dgm:spPr/>
      <dgm:t>
        <a:bodyPr/>
        <a:lstStyle/>
        <a:p>
          <a:endParaRPr lang="zh-CN" altLang="en-US" sz="700">
            <a:latin typeface="微软雅黑" panose="020B0503020204020204" pitchFamily="34" charset="-122"/>
            <a:ea typeface="微软雅黑" panose="020B0503020204020204" pitchFamily="34" charset="-122"/>
          </a:endParaRPr>
        </a:p>
      </dgm:t>
    </dgm:pt>
    <dgm:pt modelId="{A3CF2F30-3B8C-4799-A39F-081E96A0A561}">
      <dgm:prSet phldrT="[文本]" custT="1"/>
      <dgm:spPr/>
      <dgm:t>
        <a:bodyPr/>
        <a:lstStyle/>
        <a:p>
          <a:r>
            <a:rPr lang="zh-CN" altLang="en-US" sz="1800">
              <a:latin typeface="微软雅黑" panose="020B0503020204020204" pitchFamily="34" charset="-122"/>
              <a:ea typeface="微软雅黑" panose="020B0503020204020204" pitchFamily="34" charset="-122"/>
            </a:rPr>
            <a:t>主管机关备案</a:t>
          </a:r>
        </a:p>
      </dgm:t>
    </dgm:pt>
    <dgm:pt modelId="{85DBF418-5300-4788-99B6-32D0181AB860}" type="parTrans" cxnId="{59910A4B-D149-42B4-B9DE-FBBFF9E1D6A3}">
      <dgm:prSet/>
      <dgm:spPr/>
      <dgm:t>
        <a:bodyPr/>
        <a:lstStyle/>
        <a:p>
          <a:endParaRPr lang="zh-CN" altLang="en-US" sz="2400">
            <a:latin typeface="微软雅黑" panose="020B0503020204020204" pitchFamily="34" charset="-122"/>
            <a:ea typeface="微软雅黑" panose="020B0503020204020204" pitchFamily="34" charset="-122"/>
          </a:endParaRPr>
        </a:p>
      </dgm:t>
    </dgm:pt>
    <dgm:pt modelId="{918E2D6D-1EB0-467F-A40D-613D67211525}" type="sibTrans" cxnId="{59910A4B-D149-42B4-B9DE-FBBFF9E1D6A3}">
      <dgm:prSet custT="1"/>
      <dgm:spPr/>
      <dgm:t>
        <a:bodyPr/>
        <a:lstStyle/>
        <a:p>
          <a:endParaRPr lang="zh-CN" altLang="en-US" sz="700">
            <a:latin typeface="微软雅黑" panose="020B0503020204020204" pitchFamily="34" charset="-122"/>
            <a:ea typeface="微软雅黑" panose="020B0503020204020204" pitchFamily="34" charset="-122"/>
          </a:endParaRPr>
        </a:p>
      </dgm:t>
    </dgm:pt>
    <dgm:pt modelId="{9A745A84-B089-4BE4-8423-76DF66C899FF}">
      <dgm:prSet phldrT="[文本]" custT="1"/>
      <dgm:spPr/>
      <dgm:t>
        <a:bodyPr/>
        <a:lstStyle/>
        <a:p>
          <a:r>
            <a:rPr lang="zh-CN" altLang="en-US" sz="1800">
              <a:latin typeface="微软雅黑" panose="020B0503020204020204" pitchFamily="34" charset="-122"/>
              <a:ea typeface="微软雅黑" panose="020B0503020204020204" pitchFamily="34" charset="-122"/>
            </a:rPr>
            <a:t>企业年度报告</a:t>
          </a:r>
        </a:p>
      </dgm:t>
    </dgm:pt>
    <dgm:pt modelId="{E41EC776-939A-4B32-827D-5CE34F86CB6E}" type="parTrans" cxnId="{61B4A492-34C5-4F3F-9F56-E873576D46AC}">
      <dgm:prSet/>
      <dgm:spPr/>
      <dgm:t>
        <a:bodyPr/>
        <a:lstStyle/>
        <a:p>
          <a:endParaRPr lang="zh-CN" altLang="en-US" sz="2400">
            <a:latin typeface="微软雅黑" panose="020B0503020204020204" pitchFamily="34" charset="-122"/>
            <a:ea typeface="微软雅黑" panose="020B0503020204020204" pitchFamily="34" charset="-122"/>
          </a:endParaRPr>
        </a:p>
      </dgm:t>
    </dgm:pt>
    <dgm:pt modelId="{55F40F89-F75A-4566-B7BC-031978DDE1F2}" type="sibTrans" cxnId="{61B4A492-34C5-4F3F-9F56-E873576D46AC}">
      <dgm:prSet custT="1"/>
      <dgm:spPr/>
      <dgm:t>
        <a:bodyPr/>
        <a:lstStyle/>
        <a:p>
          <a:endParaRPr lang="zh-CN" altLang="en-US" sz="700">
            <a:latin typeface="微软雅黑" panose="020B0503020204020204" pitchFamily="34" charset="-122"/>
            <a:ea typeface="微软雅黑" panose="020B0503020204020204" pitchFamily="34" charset="-122"/>
          </a:endParaRPr>
        </a:p>
      </dgm:t>
    </dgm:pt>
    <dgm:pt modelId="{8A923C5D-8A5D-450D-AF6E-62B9ECA15B13}">
      <dgm:prSet phldrT="[文本]" custT="1"/>
      <dgm:spPr/>
      <dgm:t>
        <a:bodyPr/>
        <a:lstStyle/>
        <a:p>
          <a:r>
            <a:rPr lang="zh-CN" altLang="en-US" sz="1800">
              <a:latin typeface="微软雅黑" panose="020B0503020204020204" pitchFamily="34" charset="-122"/>
              <a:ea typeface="微软雅黑" panose="020B0503020204020204" pitchFamily="34" charset="-122"/>
            </a:rPr>
            <a:t>企业证书到期换证申请</a:t>
          </a:r>
        </a:p>
      </dgm:t>
    </dgm:pt>
    <dgm:pt modelId="{0F192B92-36BF-4680-82EA-26DCF22281FA}" type="parTrans" cxnId="{C9A002C3-1D00-44E8-8BFC-5FF235D901D8}">
      <dgm:prSet/>
      <dgm:spPr/>
      <dgm:t>
        <a:bodyPr/>
        <a:lstStyle/>
        <a:p>
          <a:endParaRPr lang="zh-CN" altLang="en-US" sz="2400">
            <a:latin typeface="微软雅黑" panose="020B0503020204020204" pitchFamily="34" charset="-122"/>
            <a:ea typeface="微软雅黑" panose="020B0503020204020204" pitchFamily="34" charset="-122"/>
          </a:endParaRPr>
        </a:p>
      </dgm:t>
    </dgm:pt>
    <dgm:pt modelId="{F3D51A55-3F07-4008-82DB-4E5B1C56437D}" type="sibTrans" cxnId="{C9A002C3-1D00-44E8-8BFC-5FF235D901D8}">
      <dgm:prSet/>
      <dgm:spPr/>
      <dgm:t>
        <a:bodyPr/>
        <a:lstStyle/>
        <a:p>
          <a:endParaRPr lang="zh-CN" altLang="en-US" sz="2400">
            <a:latin typeface="微软雅黑" panose="020B0503020204020204" pitchFamily="34" charset="-122"/>
            <a:ea typeface="微软雅黑" panose="020B0503020204020204" pitchFamily="34" charset="-122"/>
          </a:endParaRPr>
        </a:p>
      </dgm:t>
    </dgm:pt>
    <dgm:pt modelId="{BD52F3F9-7BB6-42DD-B681-9C0924EED93C}" type="pres">
      <dgm:prSet presAssocID="{E5D8D2C5-982F-4759-ADD9-2C71436A9AFC}" presName="Name0" presStyleCnt="0">
        <dgm:presLayoutVars>
          <dgm:dir/>
          <dgm:resizeHandles val="exact"/>
        </dgm:presLayoutVars>
      </dgm:prSet>
      <dgm:spPr/>
      <dgm:t>
        <a:bodyPr/>
        <a:lstStyle/>
        <a:p>
          <a:endParaRPr lang="zh-CN" altLang="en-US"/>
        </a:p>
      </dgm:t>
    </dgm:pt>
    <dgm:pt modelId="{63870325-1712-400B-BFBD-E61754BD2154}" type="pres">
      <dgm:prSet presAssocID="{FCC6B4D8-B396-4C5F-8E70-CB18CFC2FE94}" presName="node" presStyleLbl="node1" presStyleIdx="0" presStyleCnt="9">
        <dgm:presLayoutVars>
          <dgm:bulletEnabled val="1"/>
        </dgm:presLayoutVars>
      </dgm:prSet>
      <dgm:spPr/>
      <dgm:t>
        <a:bodyPr/>
        <a:lstStyle/>
        <a:p>
          <a:endParaRPr lang="zh-CN" altLang="en-US"/>
        </a:p>
      </dgm:t>
    </dgm:pt>
    <dgm:pt modelId="{BCD1EA1E-CD2F-4920-AF25-43BBFE104D80}" type="pres">
      <dgm:prSet presAssocID="{DF6EA26A-B30C-459C-9283-FB7F94889EA2}" presName="sibTrans" presStyleLbl="sibTrans1D1" presStyleIdx="0" presStyleCnt="8"/>
      <dgm:spPr/>
      <dgm:t>
        <a:bodyPr/>
        <a:lstStyle/>
        <a:p>
          <a:endParaRPr lang="zh-CN" altLang="en-US"/>
        </a:p>
      </dgm:t>
    </dgm:pt>
    <dgm:pt modelId="{195DDFD8-8355-40F8-98BF-8244D06AB38B}" type="pres">
      <dgm:prSet presAssocID="{DF6EA26A-B30C-459C-9283-FB7F94889EA2}" presName="connectorText" presStyleLbl="sibTrans1D1" presStyleIdx="0" presStyleCnt="8"/>
      <dgm:spPr/>
      <dgm:t>
        <a:bodyPr/>
        <a:lstStyle/>
        <a:p>
          <a:endParaRPr lang="zh-CN" altLang="en-US"/>
        </a:p>
      </dgm:t>
    </dgm:pt>
    <dgm:pt modelId="{0A34B8B3-A15F-4F11-BEC7-170D7A00FB36}" type="pres">
      <dgm:prSet presAssocID="{0DF527DB-4652-424A-A223-69F98B080932}" presName="node" presStyleLbl="node1" presStyleIdx="1" presStyleCnt="9">
        <dgm:presLayoutVars>
          <dgm:bulletEnabled val="1"/>
        </dgm:presLayoutVars>
      </dgm:prSet>
      <dgm:spPr/>
      <dgm:t>
        <a:bodyPr/>
        <a:lstStyle/>
        <a:p>
          <a:endParaRPr lang="zh-CN" altLang="en-US"/>
        </a:p>
      </dgm:t>
    </dgm:pt>
    <dgm:pt modelId="{7230E39B-55F0-4B18-A79E-31732744889D}" type="pres">
      <dgm:prSet presAssocID="{F90512B2-9AED-442E-8376-04548CCDE7A4}" presName="sibTrans" presStyleLbl="sibTrans1D1" presStyleIdx="1" presStyleCnt="8"/>
      <dgm:spPr/>
      <dgm:t>
        <a:bodyPr/>
        <a:lstStyle/>
        <a:p>
          <a:endParaRPr lang="zh-CN" altLang="en-US"/>
        </a:p>
      </dgm:t>
    </dgm:pt>
    <dgm:pt modelId="{142D680D-7BB1-4388-A960-4A5B8DC19296}" type="pres">
      <dgm:prSet presAssocID="{F90512B2-9AED-442E-8376-04548CCDE7A4}" presName="connectorText" presStyleLbl="sibTrans1D1" presStyleIdx="1" presStyleCnt="8"/>
      <dgm:spPr/>
      <dgm:t>
        <a:bodyPr/>
        <a:lstStyle/>
        <a:p>
          <a:endParaRPr lang="zh-CN" altLang="en-US"/>
        </a:p>
      </dgm:t>
    </dgm:pt>
    <dgm:pt modelId="{FCFDAB33-4E1D-4195-93A4-C7BDA1D679AA}" type="pres">
      <dgm:prSet presAssocID="{1305FC06-073E-477B-ABE9-24858BD32B47}" presName="node" presStyleLbl="node1" presStyleIdx="2" presStyleCnt="9">
        <dgm:presLayoutVars>
          <dgm:bulletEnabled val="1"/>
        </dgm:presLayoutVars>
      </dgm:prSet>
      <dgm:spPr/>
      <dgm:t>
        <a:bodyPr/>
        <a:lstStyle/>
        <a:p>
          <a:endParaRPr lang="zh-CN" altLang="en-US"/>
        </a:p>
      </dgm:t>
    </dgm:pt>
    <dgm:pt modelId="{D318BBC6-521C-4393-A388-45A0E4060993}" type="pres">
      <dgm:prSet presAssocID="{7C7B8185-1367-4AFF-B64D-89C32BD7849A}" presName="sibTrans" presStyleLbl="sibTrans1D1" presStyleIdx="2" presStyleCnt="8"/>
      <dgm:spPr/>
      <dgm:t>
        <a:bodyPr/>
        <a:lstStyle/>
        <a:p>
          <a:endParaRPr lang="zh-CN" altLang="en-US"/>
        </a:p>
      </dgm:t>
    </dgm:pt>
    <dgm:pt modelId="{8FD7AD65-0E1B-4147-AB7A-A323C5C0F259}" type="pres">
      <dgm:prSet presAssocID="{7C7B8185-1367-4AFF-B64D-89C32BD7849A}" presName="connectorText" presStyleLbl="sibTrans1D1" presStyleIdx="2" presStyleCnt="8"/>
      <dgm:spPr/>
      <dgm:t>
        <a:bodyPr/>
        <a:lstStyle/>
        <a:p>
          <a:endParaRPr lang="zh-CN" altLang="en-US"/>
        </a:p>
      </dgm:t>
    </dgm:pt>
    <dgm:pt modelId="{7A4E760D-61F5-43F4-B594-0CD1D034AB7E}" type="pres">
      <dgm:prSet presAssocID="{836BA0FD-1160-4AA0-9E6F-54B1DF3E5921}" presName="node" presStyleLbl="node1" presStyleIdx="3" presStyleCnt="9">
        <dgm:presLayoutVars>
          <dgm:bulletEnabled val="1"/>
        </dgm:presLayoutVars>
      </dgm:prSet>
      <dgm:spPr/>
      <dgm:t>
        <a:bodyPr/>
        <a:lstStyle/>
        <a:p>
          <a:endParaRPr lang="zh-CN" altLang="en-US"/>
        </a:p>
      </dgm:t>
    </dgm:pt>
    <dgm:pt modelId="{76BA4C8E-BB05-4092-AFAD-668FB6499F5F}" type="pres">
      <dgm:prSet presAssocID="{77889801-DE04-4897-86D2-0C64E67A11DE}" presName="sibTrans" presStyleLbl="sibTrans1D1" presStyleIdx="3" presStyleCnt="8"/>
      <dgm:spPr/>
      <dgm:t>
        <a:bodyPr/>
        <a:lstStyle/>
        <a:p>
          <a:endParaRPr lang="zh-CN" altLang="en-US"/>
        </a:p>
      </dgm:t>
    </dgm:pt>
    <dgm:pt modelId="{F8D66D90-5E64-4EEE-9C47-C3863617F959}" type="pres">
      <dgm:prSet presAssocID="{77889801-DE04-4897-86D2-0C64E67A11DE}" presName="connectorText" presStyleLbl="sibTrans1D1" presStyleIdx="3" presStyleCnt="8"/>
      <dgm:spPr/>
      <dgm:t>
        <a:bodyPr/>
        <a:lstStyle/>
        <a:p>
          <a:endParaRPr lang="zh-CN" altLang="en-US"/>
        </a:p>
      </dgm:t>
    </dgm:pt>
    <dgm:pt modelId="{671F659F-A72E-4367-BF3D-38B057C90A4E}" type="pres">
      <dgm:prSet presAssocID="{1FF89586-FA00-41CA-B4FE-7D033553EBE9}" presName="node" presStyleLbl="node1" presStyleIdx="4" presStyleCnt="9">
        <dgm:presLayoutVars>
          <dgm:bulletEnabled val="1"/>
        </dgm:presLayoutVars>
      </dgm:prSet>
      <dgm:spPr/>
      <dgm:t>
        <a:bodyPr/>
        <a:lstStyle/>
        <a:p>
          <a:endParaRPr lang="zh-CN" altLang="en-US"/>
        </a:p>
      </dgm:t>
    </dgm:pt>
    <dgm:pt modelId="{41EA8073-B8A5-45C8-A538-39ECD322B3AE}" type="pres">
      <dgm:prSet presAssocID="{79897497-4813-4EB7-A4A7-C11398FCAFB0}" presName="sibTrans" presStyleLbl="sibTrans1D1" presStyleIdx="4" presStyleCnt="8"/>
      <dgm:spPr/>
      <dgm:t>
        <a:bodyPr/>
        <a:lstStyle/>
        <a:p>
          <a:endParaRPr lang="zh-CN" altLang="en-US"/>
        </a:p>
      </dgm:t>
    </dgm:pt>
    <dgm:pt modelId="{1A396511-99F0-4171-B00E-0D249D2D0C73}" type="pres">
      <dgm:prSet presAssocID="{79897497-4813-4EB7-A4A7-C11398FCAFB0}" presName="connectorText" presStyleLbl="sibTrans1D1" presStyleIdx="4" presStyleCnt="8"/>
      <dgm:spPr/>
      <dgm:t>
        <a:bodyPr/>
        <a:lstStyle/>
        <a:p>
          <a:endParaRPr lang="zh-CN" altLang="en-US"/>
        </a:p>
      </dgm:t>
    </dgm:pt>
    <dgm:pt modelId="{95E3DF61-8983-41E7-9BE5-16091AB4391B}" type="pres">
      <dgm:prSet presAssocID="{C317E057-C6D7-409A-9E78-FA58C99768A2}" presName="node" presStyleLbl="node1" presStyleIdx="5" presStyleCnt="9">
        <dgm:presLayoutVars>
          <dgm:bulletEnabled val="1"/>
        </dgm:presLayoutVars>
      </dgm:prSet>
      <dgm:spPr/>
      <dgm:t>
        <a:bodyPr/>
        <a:lstStyle/>
        <a:p>
          <a:endParaRPr lang="zh-CN" altLang="en-US"/>
        </a:p>
      </dgm:t>
    </dgm:pt>
    <dgm:pt modelId="{7C56330E-B3A9-4FAE-AF63-D71F64E09A6B}" type="pres">
      <dgm:prSet presAssocID="{609ACF60-D287-4ED1-B30C-BD1124880A34}" presName="sibTrans" presStyleLbl="sibTrans1D1" presStyleIdx="5" presStyleCnt="8"/>
      <dgm:spPr/>
      <dgm:t>
        <a:bodyPr/>
        <a:lstStyle/>
        <a:p>
          <a:endParaRPr lang="zh-CN" altLang="en-US"/>
        </a:p>
      </dgm:t>
    </dgm:pt>
    <dgm:pt modelId="{39A80A39-2C31-429B-9B10-D226AFBFEED1}" type="pres">
      <dgm:prSet presAssocID="{609ACF60-D287-4ED1-B30C-BD1124880A34}" presName="connectorText" presStyleLbl="sibTrans1D1" presStyleIdx="5" presStyleCnt="8"/>
      <dgm:spPr/>
      <dgm:t>
        <a:bodyPr/>
        <a:lstStyle/>
        <a:p>
          <a:endParaRPr lang="zh-CN" altLang="en-US"/>
        </a:p>
      </dgm:t>
    </dgm:pt>
    <dgm:pt modelId="{8A76F50A-81CC-47ED-BA61-1D45A306E8D0}" type="pres">
      <dgm:prSet presAssocID="{A3CF2F30-3B8C-4799-A39F-081E96A0A561}" presName="node" presStyleLbl="node1" presStyleIdx="6" presStyleCnt="9">
        <dgm:presLayoutVars>
          <dgm:bulletEnabled val="1"/>
        </dgm:presLayoutVars>
      </dgm:prSet>
      <dgm:spPr/>
      <dgm:t>
        <a:bodyPr/>
        <a:lstStyle/>
        <a:p>
          <a:endParaRPr lang="zh-CN" altLang="en-US"/>
        </a:p>
      </dgm:t>
    </dgm:pt>
    <dgm:pt modelId="{36401530-17BD-451C-942D-6595593AB918}" type="pres">
      <dgm:prSet presAssocID="{918E2D6D-1EB0-467F-A40D-613D67211525}" presName="sibTrans" presStyleLbl="sibTrans1D1" presStyleIdx="6" presStyleCnt="8"/>
      <dgm:spPr/>
      <dgm:t>
        <a:bodyPr/>
        <a:lstStyle/>
        <a:p>
          <a:endParaRPr lang="zh-CN" altLang="en-US"/>
        </a:p>
      </dgm:t>
    </dgm:pt>
    <dgm:pt modelId="{C29F1EB5-5245-4FC5-92C4-E7DAC80B4149}" type="pres">
      <dgm:prSet presAssocID="{918E2D6D-1EB0-467F-A40D-613D67211525}" presName="connectorText" presStyleLbl="sibTrans1D1" presStyleIdx="6" presStyleCnt="8"/>
      <dgm:spPr/>
      <dgm:t>
        <a:bodyPr/>
        <a:lstStyle/>
        <a:p>
          <a:endParaRPr lang="zh-CN" altLang="en-US"/>
        </a:p>
      </dgm:t>
    </dgm:pt>
    <dgm:pt modelId="{09E1DC4C-283D-4E14-8A23-A37DDA3D0420}" type="pres">
      <dgm:prSet presAssocID="{9A745A84-B089-4BE4-8423-76DF66C899FF}" presName="node" presStyleLbl="node1" presStyleIdx="7" presStyleCnt="9">
        <dgm:presLayoutVars>
          <dgm:bulletEnabled val="1"/>
        </dgm:presLayoutVars>
      </dgm:prSet>
      <dgm:spPr/>
      <dgm:t>
        <a:bodyPr/>
        <a:lstStyle/>
        <a:p>
          <a:endParaRPr lang="zh-CN" altLang="en-US"/>
        </a:p>
      </dgm:t>
    </dgm:pt>
    <dgm:pt modelId="{6C1FE4E4-4C3A-422C-AF60-FFACBEA3A42F}" type="pres">
      <dgm:prSet presAssocID="{55F40F89-F75A-4566-B7BC-031978DDE1F2}" presName="sibTrans" presStyleLbl="sibTrans1D1" presStyleIdx="7" presStyleCnt="8"/>
      <dgm:spPr/>
      <dgm:t>
        <a:bodyPr/>
        <a:lstStyle/>
        <a:p>
          <a:endParaRPr lang="zh-CN" altLang="en-US"/>
        </a:p>
      </dgm:t>
    </dgm:pt>
    <dgm:pt modelId="{857C3176-470C-4561-8EA4-CB45CC38C0A3}" type="pres">
      <dgm:prSet presAssocID="{55F40F89-F75A-4566-B7BC-031978DDE1F2}" presName="connectorText" presStyleLbl="sibTrans1D1" presStyleIdx="7" presStyleCnt="8"/>
      <dgm:spPr/>
      <dgm:t>
        <a:bodyPr/>
        <a:lstStyle/>
        <a:p>
          <a:endParaRPr lang="zh-CN" altLang="en-US"/>
        </a:p>
      </dgm:t>
    </dgm:pt>
    <dgm:pt modelId="{5B4E99E3-21E2-4D91-B674-588DBE2F53C1}" type="pres">
      <dgm:prSet presAssocID="{8A923C5D-8A5D-450D-AF6E-62B9ECA15B13}" presName="node" presStyleLbl="node1" presStyleIdx="8" presStyleCnt="9">
        <dgm:presLayoutVars>
          <dgm:bulletEnabled val="1"/>
        </dgm:presLayoutVars>
      </dgm:prSet>
      <dgm:spPr/>
      <dgm:t>
        <a:bodyPr/>
        <a:lstStyle/>
        <a:p>
          <a:endParaRPr lang="zh-CN" altLang="en-US"/>
        </a:p>
      </dgm:t>
    </dgm:pt>
  </dgm:ptLst>
  <dgm:cxnLst>
    <dgm:cxn modelId="{627A602E-D997-409C-B68E-279C0E079646}" type="presOf" srcId="{1305FC06-073E-477B-ABE9-24858BD32B47}" destId="{FCFDAB33-4E1D-4195-93A4-C7BDA1D679AA}" srcOrd="0" destOrd="0" presId="urn:microsoft.com/office/officeart/2005/8/layout/bProcess3"/>
    <dgm:cxn modelId="{E375D8C8-7E4B-4862-BB9E-02436EE34E9E}" srcId="{E5D8D2C5-982F-4759-ADD9-2C71436A9AFC}" destId="{1FF89586-FA00-41CA-B4FE-7D033553EBE9}" srcOrd="4" destOrd="0" parTransId="{445810D5-AF3A-4AAD-A9FA-42B7A0ECAC5D}" sibTransId="{79897497-4813-4EB7-A4A7-C11398FCAFB0}"/>
    <dgm:cxn modelId="{45CCB374-17B6-471E-9B5D-A7E755B13A0E}" type="presOf" srcId="{7C7B8185-1367-4AFF-B64D-89C32BD7849A}" destId="{D318BBC6-521C-4393-A388-45A0E4060993}" srcOrd="0" destOrd="0" presId="urn:microsoft.com/office/officeart/2005/8/layout/bProcess3"/>
    <dgm:cxn modelId="{69470F0E-8044-45A7-A2FA-18C9E3F1463C}" type="presOf" srcId="{8A923C5D-8A5D-450D-AF6E-62B9ECA15B13}" destId="{5B4E99E3-21E2-4D91-B674-588DBE2F53C1}" srcOrd="0" destOrd="0" presId="urn:microsoft.com/office/officeart/2005/8/layout/bProcess3"/>
    <dgm:cxn modelId="{61B4A492-34C5-4F3F-9F56-E873576D46AC}" srcId="{E5D8D2C5-982F-4759-ADD9-2C71436A9AFC}" destId="{9A745A84-B089-4BE4-8423-76DF66C899FF}" srcOrd="7" destOrd="0" parTransId="{E41EC776-939A-4B32-827D-5CE34F86CB6E}" sibTransId="{55F40F89-F75A-4566-B7BC-031978DDE1F2}"/>
    <dgm:cxn modelId="{D332ED10-3BD7-45E0-A476-026C89375D32}" srcId="{E5D8D2C5-982F-4759-ADD9-2C71436A9AFC}" destId="{C317E057-C6D7-409A-9E78-FA58C99768A2}" srcOrd="5" destOrd="0" parTransId="{739CE375-17E0-4243-96DA-670770E4EAE0}" sibTransId="{609ACF60-D287-4ED1-B30C-BD1124880A34}"/>
    <dgm:cxn modelId="{FB91E75A-4283-4C07-A13E-4B9DE583C391}" type="presOf" srcId="{77889801-DE04-4897-86D2-0C64E67A11DE}" destId="{F8D66D90-5E64-4EEE-9C47-C3863617F959}" srcOrd="1" destOrd="0" presId="urn:microsoft.com/office/officeart/2005/8/layout/bProcess3"/>
    <dgm:cxn modelId="{AB37A871-4A5E-48B5-A2E5-5E102DA8B6E0}" type="presOf" srcId="{E5D8D2C5-982F-4759-ADD9-2C71436A9AFC}" destId="{BD52F3F9-7BB6-42DD-B681-9C0924EED93C}" srcOrd="0" destOrd="0" presId="urn:microsoft.com/office/officeart/2005/8/layout/bProcess3"/>
    <dgm:cxn modelId="{75B83D4C-6CBC-465E-AF5E-5885B65C090A}" srcId="{E5D8D2C5-982F-4759-ADD9-2C71436A9AFC}" destId="{1305FC06-073E-477B-ABE9-24858BD32B47}" srcOrd="2" destOrd="0" parTransId="{F3F2A26D-AEAF-406F-98F8-006B68FD1F38}" sibTransId="{7C7B8185-1367-4AFF-B64D-89C32BD7849A}"/>
    <dgm:cxn modelId="{1F52F5A2-F5F7-4EEA-B744-C7CFA5F9C787}" type="presOf" srcId="{55F40F89-F75A-4566-B7BC-031978DDE1F2}" destId="{6C1FE4E4-4C3A-422C-AF60-FFACBEA3A42F}" srcOrd="0" destOrd="0" presId="urn:microsoft.com/office/officeart/2005/8/layout/bProcess3"/>
    <dgm:cxn modelId="{A5AE6DEA-45B8-4BDA-B6B6-C136DFBF5002}" type="presOf" srcId="{836BA0FD-1160-4AA0-9E6F-54B1DF3E5921}" destId="{7A4E760D-61F5-43F4-B594-0CD1D034AB7E}" srcOrd="0" destOrd="0" presId="urn:microsoft.com/office/officeart/2005/8/layout/bProcess3"/>
    <dgm:cxn modelId="{6F920FB3-48FF-4172-B33B-0A5445A8427A}" type="presOf" srcId="{918E2D6D-1EB0-467F-A40D-613D67211525}" destId="{C29F1EB5-5245-4FC5-92C4-E7DAC80B4149}" srcOrd="1" destOrd="0" presId="urn:microsoft.com/office/officeart/2005/8/layout/bProcess3"/>
    <dgm:cxn modelId="{1EAE28A9-974C-45F3-AE79-404A46F1F2A8}" srcId="{E5D8D2C5-982F-4759-ADD9-2C71436A9AFC}" destId="{836BA0FD-1160-4AA0-9E6F-54B1DF3E5921}" srcOrd="3" destOrd="0" parTransId="{BD48B567-7220-4F45-98F6-CDFAF57292CB}" sibTransId="{77889801-DE04-4897-86D2-0C64E67A11DE}"/>
    <dgm:cxn modelId="{F3662014-3DBC-4311-A22F-73E0B7221434}" type="presOf" srcId="{79897497-4813-4EB7-A4A7-C11398FCAFB0}" destId="{41EA8073-B8A5-45C8-A538-39ECD322B3AE}" srcOrd="0" destOrd="0" presId="urn:microsoft.com/office/officeart/2005/8/layout/bProcess3"/>
    <dgm:cxn modelId="{34EF79BC-9721-440A-8C70-3F89AA985535}" type="presOf" srcId="{DF6EA26A-B30C-459C-9283-FB7F94889EA2}" destId="{195DDFD8-8355-40F8-98BF-8244D06AB38B}" srcOrd="1" destOrd="0" presId="urn:microsoft.com/office/officeart/2005/8/layout/bProcess3"/>
    <dgm:cxn modelId="{E987BAC9-0286-44D2-8929-703A529F34BF}" srcId="{E5D8D2C5-982F-4759-ADD9-2C71436A9AFC}" destId="{FCC6B4D8-B396-4C5F-8E70-CB18CFC2FE94}" srcOrd="0" destOrd="0" parTransId="{9DBA3FED-9F02-417A-88F2-CA8D8FA39661}" sibTransId="{DF6EA26A-B30C-459C-9283-FB7F94889EA2}"/>
    <dgm:cxn modelId="{D867FC52-E5D0-431B-B5ED-46F61EC67CA1}" type="presOf" srcId="{79897497-4813-4EB7-A4A7-C11398FCAFB0}" destId="{1A396511-99F0-4171-B00E-0D249D2D0C73}" srcOrd="1" destOrd="0" presId="urn:microsoft.com/office/officeart/2005/8/layout/bProcess3"/>
    <dgm:cxn modelId="{7FAD3DBB-F857-4D92-BFCF-8019661F1B5D}" type="presOf" srcId="{609ACF60-D287-4ED1-B30C-BD1124880A34}" destId="{7C56330E-B3A9-4FAE-AF63-D71F64E09A6B}" srcOrd="0" destOrd="0" presId="urn:microsoft.com/office/officeart/2005/8/layout/bProcess3"/>
    <dgm:cxn modelId="{C2793AD2-2ADD-4953-8455-88D25DC98FC3}" type="presOf" srcId="{DF6EA26A-B30C-459C-9283-FB7F94889EA2}" destId="{BCD1EA1E-CD2F-4920-AF25-43BBFE104D80}" srcOrd="0" destOrd="0" presId="urn:microsoft.com/office/officeart/2005/8/layout/bProcess3"/>
    <dgm:cxn modelId="{4FA59924-B912-4629-B5FB-94A3F6CAF8BA}" type="presOf" srcId="{F90512B2-9AED-442E-8376-04548CCDE7A4}" destId="{7230E39B-55F0-4B18-A79E-31732744889D}" srcOrd="0" destOrd="0" presId="urn:microsoft.com/office/officeart/2005/8/layout/bProcess3"/>
    <dgm:cxn modelId="{E62BB064-62B1-4926-B7A8-DB4FB55F19D5}" type="presOf" srcId="{FCC6B4D8-B396-4C5F-8E70-CB18CFC2FE94}" destId="{63870325-1712-400B-BFBD-E61754BD2154}" srcOrd="0" destOrd="0" presId="urn:microsoft.com/office/officeart/2005/8/layout/bProcess3"/>
    <dgm:cxn modelId="{87B6C3BD-D3C9-4BE7-9E5B-65527058AF1D}" type="presOf" srcId="{77889801-DE04-4897-86D2-0C64E67A11DE}" destId="{76BA4C8E-BB05-4092-AFAD-668FB6499F5F}" srcOrd="0" destOrd="0" presId="urn:microsoft.com/office/officeart/2005/8/layout/bProcess3"/>
    <dgm:cxn modelId="{1C54D325-05E0-4E83-ACBD-A4EBD2E7BE2B}" type="presOf" srcId="{7C7B8185-1367-4AFF-B64D-89C32BD7849A}" destId="{8FD7AD65-0E1B-4147-AB7A-A323C5C0F259}" srcOrd="1" destOrd="0" presId="urn:microsoft.com/office/officeart/2005/8/layout/bProcess3"/>
    <dgm:cxn modelId="{9A6863FF-6276-4D07-A056-5D750F8CDA66}" type="presOf" srcId="{9A745A84-B089-4BE4-8423-76DF66C899FF}" destId="{09E1DC4C-283D-4E14-8A23-A37DDA3D0420}" srcOrd="0" destOrd="0" presId="urn:microsoft.com/office/officeart/2005/8/layout/bProcess3"/>
    <dgm:cxn modelId="{493BE470-4D94-4F81-8925-560D0A8223D0}" srcId="{E5D8D2C5-982F-4759-ADD9-2C71436A9AFC}" destId="{0DF527DB-4652-424A-A223-69F98B080932}" srcOrd="1" destOrd="0" parTransId="{725CE996-C1CE-4FE6-9291-7FD7F9254F0C}" sibTransId="{F90512B2-9AED-442E-8376-04548CCDE7A4}"/>
    <dgm:cxn modelId="{63DE0334-5CF4-4040-BE21-58B362B8A967}" type="presOf" srcId="{0DF527DB-4652-424A-A223-69F98B080932}" destId="{0A34B8B3-A15F-4F11-BEC7-170D7A00FB36}" srcOrd="0" destOrd="0" presId="urn:microsoft.com/office/officeart/2005/8/layout/bProcess3"/>
    <dgm:cxn modelId="{DD0955F3-B010-4186-9A45-372D91EB7428}" type="presOf" srcId="{F90512B2-9AED-442E-8376-04548CCDE7A4}" destId="{142D680D-7BB1-4388-A960-4A5B8DC19296}" srcOrd="1" destOrd="0" presId="urn:microsoft.com/office/officeart/2005/8/layout/bProcess3"/>
    <dgm:cxn modelId="{5B320A61-3808-4D8F-BCF0-F5085A1AAE98}" type="presOf" srcId="{A3CF2F30-3B8C-4799-A39F-081E96A0A561}" destId="{8A76F50A-81CC-47ED-BA61-1D45A306E8D0}" srcOrd="0" destOrd="0" presId="urn:microsoft.com/office/officeart/2005/8/layout/bProcess3"/>
    <dgm:cxn modelId="{0F7B2B62-5926-4958-B98C-17F263C25603}" type="presOf" srcId="{1FF89586-FA00-41CA-B4FE-7D033553EBE9}" destId="{671F659F-A72E-4367-BF3D-38B057C90A4E}" srcOrd="0" destOrd="0" presId="urn:microsoft.com/office/officeart/2005/8/layout/bProcess3"/>
    <dgm:cxn modelId="{92B5C4E8-F58D-4B81-A1E6-3E12FACA6E02}" type="presOf" srcId="{55F40F89-F75A-4566-B7BC-031978DDE1F2}" destId="{857C3176-470C-4561-8EA4-CB45CC38C0A3}" srcOrd="1" destOrd="0" presId="urn:microsoft.com/office/officeart/2005/8/layout/bProcess3"/>
    <dgm:cxn modelId="{07AC7CC8-1B31-4FB3-9276-6E32B3F6467D}" type="presOf" srcId="{609ACF60-D287-4ED1-B30C-BD1124880A34}" destId="{39A80A39-2C31-429B-9B10-D226AFBFEED1}" srcOrd="1" destOrd="0" presId="urn:microsoft.com/office/officeart/2005/8/layout/bProcess3"/>
    <dgm:cxn modelId="{B5CF0D66-8FF8-43D2-A94C-52D3F037FCD1}" type="presOf" srcId="{C317E057-C6D7-409A-9E78-FA58C99768A2}" destId="{95E3DF61-8983-41E7-9BE5-16091AB4391B}" srcOrd="0" destOrd="0" presId="urn:microsoft.com/office/officeart/2005/8/layout/bProcess3"/>
    <dgm:cxn modelId="{C9A002C3-1D00-44E8-8BFC-5FF235D901D8}" srcId="{E5D8D2C5-982F-4759-ADD9-2C71436A9AFC}" destId="{8A923C5D-8A5D-450D-AF6E-62B9ECA15B13}" srcOrd="8" destOrd="0" parTransId="{0F192B92-36BF-4680-82EA-26DCF22281FA}" sibTransId="{F3D51A55-3F07-4008-82DB-4E5B1C56437D}"/>
    <dgm:cxn modelId="{59910A4B-D149-42B4-B9DE-FBBFF9E1D6A3}" srcId="{E5D8D2C5-982F-4759-ADD9-2C71436A9AFC}" destId="{A3CF2F30-3B8C-4799-A39F-081E96A0A561}" srcOrd="6" destOrd="0" parTransId="{85DBF418-5300-4788-99B6-32D0181AB860}" sibTransId="{918E2D6D-1EB0-467F-A40D-613D67211525}"/>
    <dgm:cxn modelId="{759F9FAA-DF4C-4256-A757-981621C77AA5}" type="presOf" srcId="{918E2D6D-1EB0-467F-A40D-613D67211525}" destId="{36401530-17BD-451C-942D-6595593AB918}" srcOrd="0" destOrd="0" presId="urn:microsoft.com/office/officeart/2005/8/layout/bProcess3"/>
    <dgm:cxn modelId="{0A3690C1-4A88-44DB-AFD2-DCDA01692165}" type="presParOf" srcId="{BD52F3F9-7BB6-42DD-B681-9C0924EED93C}" destId="{63870325-1712-400B-BFBD-E61754BD2154}" srcOrd="0" destOrd="0" presId="urn:microsoft.com/office/officeart/2005/8/layout/bProcess3"/>
    <dgm:cxn modelId="{1169F4CA-DFA9-49D7-B3DB-96AFA72FD14F}" type="presParOf" srcId="{BD52F3F9-7BB6-42DD-B681-9C0924EED93C}" destId="{BCD1EA1E-CD2F-4920-AF25-43BBFE104D80}" srcOrd="1" destOrd="0" presId="urn:microsoft.com/office/officeart/2005/8/layout/bProcess3"/>
    <dgm:cxn modelId="{53FEFD56-B556-4220-B736-4C3012A1D723}" type="presParOf" srcId="{BCD1EA1E-CD2F-4920-AF25-43BBFE104D80}" destId="{195DDFD8-8355-40F8-98BF-8244D06AB38B}" srcOrd="0" destOrd="0" presId="urn:microsoft.com/office/officeart/2005/8/layout/bProcess3"/>
    <dgm:cxn modelId="{B4C040AA-54B5-4F9F-9D0A-004972D5E26A}" type="presParOf" srcId="{BD52F3F9-7BB6-42DD-B681-9C0924EED93C}" destId="{0A34B8B3-A15F-4F11-BEC7-170D7A00FB36}" srcOrd="2" destOrd="0" presId="urn:microsoft.com/office/officeart/2005/8/layout/bProcess3"/>
    <dgm:cxn modelId="{CAB318C6-6CDA-47A8-ABA0-5A5EA1A7690A}" type="presParOf" srcId="{BD52F3F9-7BB6-42DD-B681-9C0924EED93C}" destId="{7230E39B-55F0-4B18-A79E-31732744889D}" srcOrd="3" destOrd="0" presId="urn:microsoft.com/office/officeart/2005/8/layout/bProcess3"/>
    <dgm:cxn modelId="{F267EADA-348F-4ED7-8BC7-E0D1F2156CBC}" type="presParOf" srcId="{7230E39B-55F0-4B18-A79E-31732744889D}" destId="{142D680D-7BB1-4388-A960-4A5B8DC19296}" srcOrd="0" destOrd="0" presId="urn:microsoft.com/office/officeart/2005/8/layout/bProcess3"/>
    <dgm:cxn modelId="{B312040D-16F9-4EF3-A463-2540312989EC}" type="presParOf" srcId="{BD52F3F9-7BB6-42DD-B681-9C0924EED93C}" destId="{FCFDAB33-4E1D-4195-93A4-C7BDA1D679AA}" srcOrd="4" destOrd="0" presId="urn:microsoft.com/office/officeart/2005/8/layout/bProcess3"/>
    <dgm:cxn modelId="{6AF8E3CB-A255-42AF-92E5-5A35130643F0}" type="presParOf" srcId="{BD52F3F9-7BB6-42DD-B681-9C0924EED93C}" destId="{D318BBC6-521C-4393-A388-45A0E4060993}" srcOrd="5" destOrd="0" presId="urn:microsoft.com/office/officeart/2005/8/layout/bProcess3"/>
    <dgm:cxn modelId="{C86D4CF3-4503-4502-9192-060AC94C5BCF}" type="presParOf" srcId="{D318BBC6-521C-4393-A388-45A0E4060993}" destId="{8FD7AD65-0E1B-4147-AB7A-A323C5C0F259}" srcOrd="0" destOrd="0" presId="urn:microsoft.com/office/officeart/2005/8/layout/bProcess3"/>
    <dgm:cxn modelId="{0FB0B645-4FB3-4B67-813A-7CA9D7108B8F}" type="presParOf" srcId="{BD52F3F9-7BB6-42DD-B681-9C0924EED93C}" destId="{7A4E760D-61F5-43F4-B594-0CD1D034AB7E}" srcOrd="6" destOrd="0" presId="urn:microsoft.com/office/officeart/2005/8/layout/bProcess3"/>
    <dgm:cxn modelId="{C69F6330-1E6C-44BF-A83C-8DBC08FE07AB}" type="presParOf" srcId="{BD52F3F9-7BB6-42DD-B681-9C0924EED93C}" destId="{76BA4C8E-BB05-4092-AFAD-668FB6499F5F}" srcOrd="7" destOrd="0" presId="urn:microsoft.com/office/officeart/2005/8/layout/bProcess3"/>
    <dgm:cxn modelId="{88DC77A3-918E-4797-986A-4A1773FF470E}" type="presParOf" srcId="{76BA4C8E-BB05-4092-AFAD-668FB6499F5F}" destId="{F8D66D90-5E64-4EEE-9C47-C3863617F959}" srcOrd="0" destOrd="0" presId="urn:microsoft.com/office/officeart/2005/8/layout/bProcess3"/>
    <dgm:cxn modelId="{114EFBAF-2EF9-4C54-BB98-5F20B006A680}" type="presParOf" srcId="{BD52F3F9-7BB6-42DD-B681-9C0924EED93C}" destId="{671F659F-A72E-4367-BF3D-38B057C90A4E}" srcOrd="8" destOrd="0" presId="urn:microsoft.com/office/officeart/2005/8/layout/bProcess3"/>
    <dgm:cxn modelId="{17B4727B-97C0-4BFD-9904-8FDFC35B33FC}" type="presParOf" srcId="{BD52F3F9-7BB6-42DD-B681-9C0924EED93C}" destId="{41EA8073-B8A5-45C8-A538-39ECD322B3AE}" srcOrd="9" destOrd="0" presId="urn:microsoft.com/office/officeart/2005/8/layout/bProcess3"/>
    <dgm:cxn modelId="{A98052E6-AC9C-4388-9ADA-A549A51CA63C}" type="presParOf" srcId="{41EA8073-B8A5-45C8-A538-39ECD322B3AE}" destId="{1A396511-99F0-4171-B00E-0D249D2D0C73}" srcOrd="0" destOrd="0" presId="urn:microsoft.com/office/officeart/2005/8/layout/bProcess3"/>
    <dgm:cxn modelId="{F3A0B8CB-852C-4470-923B-D109212C300A}" type="presParOf" srcId="{BD52F3F9-7BB6-42DD-B681-9C0924EED93C}" destId="{95E3DF61-8983-41E7-9BE5-16091AB4391B}" srcOrd="10" destOrd="0" presId="urn:microsoft.com/office/officeart/2005/8/layout/bProcess3"/>
    <dgm:cxn modelId="{3CB9EB56-C547-4F32-AB0B-89568DC09626}" type="presParOf" srcId="{BD52F3F9-7BB6-42DD-B681-9C0924EED93C}" destId="{7C56330E-B3A9-4FAE-AF63-D71F64E09A6B}" srcOrd="11" destOrd="0" presId="urn:microsoft.com/office/officeart/2005/8/layout/bProcess3"/>
    <dgm:cxn modelId="{5897CFE1-EC60-4F4D-97D7-4AA1894F1C21}" type="presParOf" srcId="{7C56330E-B3A9-4FAE-AF63-D71F64E09A6B}" destId="{39A80A39-2C31-429B-9B10-D226AFBFEED1}" srcOrd="0" destOrd="0" presId="urn:microsoft.com/office/officeart/2005/8/layout/bProcess3"/>
    <dgm:cxn modelId="{C8505569-591A-4AA1-9431-84076F5C2374}" type="presParOf" srcId="{BD52F3F9-7BB6-42DD-B681-9C0924EED93C}" destId="{8A76F50A-81CC-47ED-BA61-1D45A306E8D0}" srcOrd="12" destOrd="0" presId="urn:microsoft.com/office/officeart/2005/8/layout/bProcess3"/>
    <dgm:cxn modelId="{2CC9E85F-87AE-40BC-8F13-2DDD69F9BE72}" type="presParOf" srcId="{BD52F3F9-7BB6-42DD-B681-9C0924EED93C}" destId="{36401530-17BD-451C-942D-6595593AB918}" srcOrd="13" destOrd="0" presId="urn:microsoft.com/office/officeart/2005/8/layout/bProcess3"/>
    <dgm:cxn modelId="{79293D1E-2428-42CA-A963-583022F4BD08}" type="presParOf" srcId="{36401530-17BD-451C-942D-6595593AB918}" destId="{C29F1EB5-5245-4FC5-92C4-E7DAC80B4149}" srcOrd="0" destOrd="0" presId="urn:microsoft.com/office/officeart/2005/8/layout/bProcess3"/>
    <dgm:cxn modelId="{AC58E5B6-CBE6-4E99-A200-BFD6A8B97E2E}" type="presParOf" srcId="{BD52F3F9-7BB6-42DD-B681-9C0924EED93C}" destId="{09E1DC4C-283D-4E14-8A23-A37DDA3D0420}" srcOrd="14" destOrd="0" presId="urn:microsoft.com/office/officeart/2005/8/layout/bProcess3"/>
    <dgm:cxn modelId="{52931C35-4B3A-4FF7-BA80-F4F625CD06A2}" type="presParOf" srcId="{BD52F3F9-7BB6-42DD-B681-9C0924EED93C}" destId="{6C1FE4E4-4C3A-422C-AF60-FFACBEA3A42F}" srcOrd="15" destOrd="0" presId="urn:microsoft.com/office/officeart/2005/8/layout/bProcess3"/>
    <dgm:cxn modelId="{94846780-BC35-4991-8E12-F0170445C689}" type="presParOf" srcId="{6C1FE4E4-4C3A-422C-AF60-FFACBEA3A42F}" destId="{857C3176-470C-4561-8EA4-CB45CC38C0A3}" srcOrd="0" destOrd="0" presId="urn:microsoft.com/office/officeart/2005/8/layout/bProcess3"/>
    <dgm:cxn modelId="{680BC190-FC20-4D7B-A397-B3D927A913C8}" type="presParOf" srcId="{BD52F3F9-7BB6-42DD-B681-9C0924EED93C}" destId="{5B4E99E3-21E2-4D91-B674-588DBE2F53C1}" srcOrd="16"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020D8C7-58D8-4585-B4DD-FA7A7BE8B9F1}"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zh-CN" altLang="en-US"/>
        </a:p>
      </dgm:t>
    </dgm:pt>
    <dgm:pt modelId="{A4B95426-D2F0-4695-BFD1-F7061CE588BF}">
      <dgm:prSet phldrT="[文本]" custT="1"/>
      <dgm:spPr/>
      <dgm:t>
        <a:bodyPr/>
        <a:lstStyle/>
        <a:p>
          <a:r>
            <a:rPr lang="zh-CN" altLang="en-US" sz="1800" dirty="0" smtClean="0">
              <a:latin typeface="微软雅黑" panose="020B0503020204020204" pitchFamily="34" charset="-122"/>
              <a:ea typeface="微软雅黑" panose="020B0503020204020204" pitchFamily="34" charset="-122"/>
            </a:rPr>
            <a:t>步骤一</a:t>
          </a:r>
          <a:endParaRPr lang="zh-CN" altLang="en-US" sz="1800" dirty="0">
            <a:latin typeface="微软雅黑" panose="020B0503020204020204" pitchFamily="34" charset="-122"/>
            <a:ea typeface="微软雅黑" panose="020B0503020204020204" pitchFamily="34" charset="-122"/>
          </a:endParaRPr>
        </a:p>
      </dgm:t>
    </dgm:pt>
    <dgm:pt modelId="{167286F9-F5F7-4EC4-A8EB-49F437CCB7A2}" type="parTrans" cxnId="{7FF770DF-3AAD-4712-850F-3FAEE0872847}">
      <dgm:prSet/>
      <dgm:spPr/>
      <dgm:t>
        <a:bodyPr/>
        <a:lstStyle/>
        <a:p>
          <a:endParaRPr lang="zh-CN" altLang="en-US" sz="2000">
            <a:latin typeface="微软雅黑" panose="020B0503020204020204" pitchFamily="34" charset="-122"/>
            <a:ea typeface="微软雅黑" panose="020B0503020204020204" pitchFamily="34" charset="-122"/>
          </a:endParaRPr>
        </a:p>
      </dgm:t>
    </dgm:pt>
    <dgm:pt modelId="{248A76F5-7A01-4B2F-B907-78FCDBB98965}" type="sibTrans" cxnId="{7FF770DF-3AAD-4712-850F-3FAEE0872847}">
      <dgm:prSet/>
      <dgm:spPr/>
      <dgm:t>
        <a:bodyPr/>
        <a:lstStyle/>
        <a:p>
          <a:endParaRPr lang="zh-CN" altLang="en-US" sz="2000">
            <a:latin typeface="微软雅黑" panose="020B0503020204020204" pitchFamily="34" charset="-122"/>
            <a:ea typeface="微软雅黑" panose="020B0503020204020204" pitchFamily="34" charset="-122"/>
          </a:endParaRPr>
        </a:p>
      </dgm:t>
    </dgm:pt>
    <dgm:pt modelId="{97858142-BCF2-49C8-99CF-B2225213ABFA}">
      <dgm:prSet phldrT="[文本]" custT="1"/>
      <dgm:spPr/>
      <dgm:t>
        <a:bodyPr/>
        <a:lstStyle/>
        <a:p>
          <a:r>
            <a:rPr lang="zh-CN" altLang="en-US" sz="2400" dirty="0" smtClean="0">
              <a:latin typeface="微软雅黑" panose="020B0503020204020204" pitchFamily="34" charset="-122"/>
              <a:ea typeface="微软雅黑" panose="020B0503020204020204" pitchFamily="34" charset="-122"/>
            </a:rPr>
            <a:t>报名申请（注册）登录手机号</a:t>
          </a:r>
          <a:endParaRPr lang="zh-CN" altLang="en-US" sz="2400" dirty="0">
            <a:latin typeface="微软雅黑" panose="020B0503020204020204" pitchFamily="34" charset="-122"/>
            <a:ea typeface="微软雅黑" panose="020B0503020204020204" pitchFamily="34" charset="-122"/>
          </a:endParaRPr>
        </a:p>
      </dgm:t>
    </dgm:pt>
    <dgm:pt modelId="{55884082-DBF9-4A61-BFF4-FE152F7FD0E0}" type="parTrans" cxnId="{C7697B88-8725-497D-9C56-2818AD7F65D0}">
      <dgm:prSet/>
      <dgm:spPr/>
      <dgm:t>
        <a:bodyPr/>
        <a:lstStyle/>
        <a:p>
          <a:endParaRPr lang="zh-CN" altLang="en-US" sz="2000">
            <a:latin typeface="微软雅黑" panose="020B0503020204020204" pitchFamily="34" charset="-122"/>
            <a:ea typeface="微软雅黑" panose="020B0503020204020204" pitchFamily="34" charset="-122"/>
          </a:endParaRPr>
        </a:p>
      </dgm:t>
    </dgm:pt>
    <dgm:pt modelId="{80A1960A-4BC0-46B0-867C-B38EBDB3D0CF}" type="sibTrans" cxnId="{C7697B88-8725-497D-9C56-2818AD7F65D0}">
      <dgm:prSet/>
      <dgm:spPr/>
      <dgm:t>
        <a:bodyPr/>
        <a:lstStyle/>
        <a:p>
          <a:endParaRPr lang="zh-CN" altLang="en-US" sz="2000">
            <a:latin typeface="微软雅黑" panose="020B0503020204020204" pitchFamily="34" charset="-122"/>
            <a:ea typeface="微软雅黑" panose="020B0503020204020204" pitchFamily="34" charset="-122"/>
          </a:endParaRPr>
        </a:p>
      </dgm:t>
    </dgm:pt>
    <dgm:pt modelId="{4D5C54A4-C132-4179-9679-2B8BAE2CE8DB}">
      <dgm:prSet phldrT="[文本]" custT="1"/>
      <dgm:spPr/>
      <dgm:t>
        <a:bodyPr/>
        <a:lstStyle/>
        <a:p>
          <a:r>
            <a:rPr lang="zh-CN" altLang="en-US" sz="1800" dirty="0" smtClean="0">
              <a:latin typeface="微软雅黑" panose="020B0503020204020204" pitchFamily="34" charset="-122"/>
              <a:ea typeface="微软雅黑" panose="020B0503020204020204" pitchFamily="34" charset="-122"/>
            </a:rPr>
            <a:t>步骤二</a:t>
          </a:r>
          <a:endParaRPr lang="zh-CN" altLang="en-US" sz="1800" dirty="0">
            <a:latin typeface="微软雅黑" panose="020B0503020204020204" pitchFamily="34" charset="-122"/>
            <a:ea typeface="微软雅黑" panose="020B0503020204020204" pitchFamily="34" charset="-122"/>
          </a:endParaRPr>
        </a:p>
      </dgm:t>
    </dgm:pt>
    <dgm:pt modelId="{B53BAB79-811A-47DC-AAD7-CF155DBB7CA8}" type="parTrans" cxnId="{0D91714E-0E1D-41D1-A546-A779000DC853}">
      <dgm:prSet/>
      <dgm:spPr/>
      <dgm:t>
        <a:bodyPr/>
        <a:lstStyle/>
        <a:p>
          <a:endParaRPr lang="zh-CN" altLang="en-US" sz="2000">
            <a:latin typeface="微软雅黑" panose="020B0503020204020204" pitchFamily="34" charset="-122"/>
            <a:ea typeface="微软雅黑" panose="020B0503020204020204" pitchFamily="34" charset="-122"/>
          </a:endParaRPr>
        </a:p>
      </dgm:t>
    </dgm:pt>
    <dgm:pt modelId="{3244E295-DE30-478D-9132-E7A1806BCC84}" type="sibTrans" cxnId="{0D91714E-0E1D-41D1-A546-A779000DC853}">
      <dgm:prSet/>
      <dgm:spPr/>
      <dgm:t>
        <a:bodyPr/>
        <a:lstStyle/>
        <a:p>
          <a:endParaRPr lang="zh-CN" altLang="en-US" sz="2000">
            <a:latin typeface="微软雅黑" panose="020B0503020204020204" pitchFamily="34" charset="-122"/>
            <a:ea typeface="微软雅黑" panose="020B0503020204020204" pitchFamily="34" charset="-122"/>
          </a:endParaRPr>
        </a:p>
      </dgm:t>
    </dgm:pt>
    <dgm:pt modelId="{8526A0E6-DC38-43B6-A0A1-26E21CECBD85}">
      <dgm:prSet phldrT="[文本]" custT="1"/>
      <dgm:spPr/>
      <dgm:t>
        <a:bodyPr/>
        <a:lstStyle/>
        <a:p>
          <a:r>
            <a:rPr lang="zh-CN" altLang="en-US" sz="2400" dirty="0" smtClean="0">
              <a:latin typeface="微软雅黑" panose="020B0503020204020204" pitchFamily="34" charset="-122"/>
              <a:ea typeface="微软雅黑" panose="020B0503020204020204" pitchFamily="34" charset="-122"/>
            </a:rPr>
            <a:t>获审批后收到短信通知</a:t>
          </a:r>
          <a:endParaRPr lang="zh-CN" altLang="en-US" sz="2400" dirty="0">
            <a:latin typeface="微软雅黑" panose="020B0503020204020204" pitchFamily="34" charset="-122"/>
            <a:ea typeface="微软雅黑" panose="020B0503020204020204" pitchFamily="34" charset="-122"/>
          </a:endParaRPr>
        </a:p>
      </dgm:t>
    </dgm:pt>
    <dgm:pt modelId="{9252D0C2-946E-49AF-AF7C-D9DACF914D0D}" type="parTrans" cxnId="{0296DD82-973E-4F35-A577-C8FA471DE3F1}">
      <dgm:prSet/>
      <dgm:spPr/>
      <dgm:t>
        <a:bodyPr/>
        <a:lstStyle/>
        <a:p>
          <a:endParaRPr lang="zh-CN" altLang="en-US" sz="2000">
            <a:latin typeface="微软雅黑" panose="020B0503020204020204" pitchFamily="34" charset="-122"/>
            <a:ea typeface="微软雅黑" panose="020B0503020204020204" pitchFamily="34" charset="-122"/>
          </a:endParaRPr>
        </a:p>
      </dgm:t>
    </dgm:pt>
    <dgm:pt modelId="{52FA4616-57FB-42D6-B47A-AB4209857479}" type="sibTrans" cxnId="{0296DD82-973E-4F35-A577-C8FA471DE3F1}">
      <dgm:prSet/>
      <dgm:spPr/>
      <dgm:t>
        <a:bodyPr/>
        <a:lstStyle/>
        <a:p>
          <a:endParaRPr lang="zh-CN" altLang="en-US" sz="2000">
            <a:latin typeface="微软雅黑" panose="020B0503020204020204" pitchFamily="34" charset="-122"/>
            <a:ea typeface="微软雅黑" panose="020B0503020204020204" pitchFamily="34" charset="-122"/>
          </a:endParaRPr>
        </a:p>
      </dgm:t>
    </dgm:pt>
    <dgm:pt modelId="{1EB7FCF2-001B-46B0-A3E3-682CAC75379B}">
      <dgm:prSet phldrT="[文本]" custT="1"/>
      <dgm:spPr/>
      <dgm:t>
        <a:bodyPr/>
        <a:lstStyle/>
        <a:p>
          <a:r>
            <a:rPr lang="zh-CN" altLang="en-US" sz="1800" dirty="0" smtClean="0">
              <a:latin typeface="微软雅黑" panose="020B0503020204020204" pitchFamily="34" charset="-122"/>
              <a:ea typeface="微软雅黑" panose="020B0503020204020204" pitchFamily="34" charset="-122"/>
            </a:rPr>
            <a:t>步骤三</a:t>
          </a:r>
          <a:endParaRPr lang="zh-CN" altLang="en-US" sz="1800" dirty="0">
            <a:latin typeface="微软雅黑" panose="020B0503020204020204" pitchFamily="34" charset="-122"/>
            <a:ea typeface="微软雅黑" panose="020B0503020204020204" pitchFamily="34" charset="-122"/>
          </a:endParaRPr>
        </a:p>
      </dgm:t>
    </dgm:pt>
    <dgm:pt modelId="{76A373AD-AC6B-4E64-A491-059854A6C4FF}" type="parTrans" cxnId="{FB63E6C1-FEA9-473B-9388-FF8348EDF6B3}">
      <dgm:prSet/>
      <dgm:spPr/>
      <dgm:t>
        <a:bodyPr/>
        <a:lstStyle/>
        <a:p>
          <a:endParaRPr lang="zh-CN" altLang="en-US" sz="2000">
            <a:latin typeface="微软雅黑" panose="020B0503020204020204" pitchFamily="34" charset="-122"/>
            <a:ea typeface="微软雅黑" panose="020B0503020204020204" pitchFamily="34" charset="-122"/>
          </a:endParaRPr>
        </a:p>
      </dgm:t>
    </dgm:pt>
    <dgm:pt modelId="{852B1069-D879-4A1D-9E7D-3B7C16FDAF3B}" type="sibTrans" cxnId="{FB63E6C1-FEA9-473B-9388-FF8348EDF6B3}">
      <dgm:prSet/>
      <dgm:spPr/>
      <dgm:t>
        <a:bodyPr/>
        <a:lstStyle/>
        <a:p>
          <a:endParaRPr lang="zh-CN" altLang="en-US" sz="2000">
            <a:latin typeface="微软雅黑" panose="020B0503020204020204" pitchFamily="34" charset="-122"/>
            <a:ea typeface="微软雅黑" panose="020B0503020204020204" pitchFamily="34" charset="-122"/>
          </a:endParaRPr>
        </a:p>
      </dgm:t>
    </dgm:pt>
    <dgm:pt modelId="{310BE932-DBAA-4CCF-BD0B-7798E5735CD3}">
      <dgm:prSet phldrT="[文本]" custT="1"/>
      <dgm:spPr/>
      <dgm:t>
        <a:bodyPr/>
        <a:lstStyle/>
        <a:p>
          <a:r>
            <a:rPr lang="zh-CN" altLang="en-US" sz="2400" dirty="0" smtClean="0">
              <a:latin typeface="微软雅黑" panose="020B0503020204020204" pitchFamily="34" charset="-122"/>
              <a:ea typeface="微软雅黑" panose="020B0503020204020204" pitchFamily="34" charset="-122"/>
            </a:rPr>
            <a:t>使用登录手机号进入系统</a:t>
          </a:r>
          <a:endParaRPr lang="zh-CN" altLang="en-US" sz="2400" dirty="0">
            <a:latin typeface="微软雅黑" panose="020B0503020204020204" pitchFamily="34" charset="-122"/>
            <a:ea typeface="微软雅黑" panose="020B0503020204020204" pitchFamily="34" charset="-122"/>
          </a:endParaRPr>
        </a:p>
      </dgm:t>
    </dgm:pt>
    <dgm:pt modelId="{1C649482-FC13-4B78-81C3-7BF5F1A23424}" type="parTrans" cxnId="{2D121727-2727-4DF9-ACD7-49678A7DE2D6}">
      <dgm:prSet/>
      <dgm:spPr/>
      <dgm:t>
        <a:bodyPr/>
        <a:lstStyle/>
        <a:p>
          <a:endParaRPr lang="zh-CN" altLang="en-US" sz="2000">
            <a:latin typeface="微软雅黑" panose="020B0503020204020204" pitchFamily="34" charset="-122"/>
            <a:ea typeface="微软雅黑" panose="020B0503020204020204" pitchFamily="34" charset="-122"/>
          </a:endParaRPr>
        </a:p>
      </dgm:t>
    </dgm:pt>
    <dgm:pt modelId="{FA184B94-783D-4F40-93EC-736C3ABA4CB9}" type="sibTrans" cxnId="{2D121727-2727-4DF9-ACD7-49678A7DE2D6}">
      <dgm:prSet/>
      <dgm:spPr/>
      <dgm:t>
        <a:bodyPr/>
        <a:lstStyle/>
        <a:p>
          <a:endParaRPr lang="zh-CN" altLang="en-US" sz="2000">
            <a:latin typeface="微软雅黑" panose="020B0503020204020204" pitchFamily="34" charset="-122"/>
            <a:ea typeface="微软雅黑" panose="020B0503020204020204" pitchFamily="34" charset="-122"/>
          </a:endParaRPr>
        </a:p>
      </dgm:t>
    </dgm:pt>
    <dgm:pt modelId="{3816489C-0BE5-42C7-B840-D2C2787E606F}" type="pres">
      <dgm:prSet presAssocID="{D020D8C7-58D8-4585-B4DD-FA7A7BE8B9F1}" presName="Name0" presStyleCnt="0">
        <dgm:presLayoutVars>
          <dgm:dir/>
          <dgm:animLvl val="lvl"/>
          <dgm:resizeHandles val="exact"/>
        </dgm:presLayoutVars>
      </dgm:prSet>
      <dgm:spPr/>
    </dgm:pt>
    <dgm:pt modelId="{00A335B6-D5C1-4580-98E6-28E7D60FCCE1}" type="pres">
      <dgm:prSet presAssocID="{1EB7FCF2-001B-46B0-A3E3-682CAC75379B}" presName="boxAndChildren" presStyleCnt="0"/>
      <dgm:spPr/>
    </dgm:pt>
    <dgm:pt modelId="{268C3778-43F3-4326-8A9C-6B5B85737878}" type="pres">
      <dgm:prSet presAssocID="{1EB7FCF2-001B-46B0-A3E3-682CAC75379B}" presName="parentTextBox" presStyleLbl="node1" presStyleIdx="0" presStyleCnt="3"/>
      <dgm:spPr/>
    </dgm:pt>
    <dgm:pt modelId="{6C40E57F-EDBE-446C-9CBC-EDC531DCA315}" type="pres">
      <dgm:prSet presAssocID="{1EB7FCF2-001B-46B0-A3E3-682CAC75379B}" presName="entireBox" presStyleLbl="node1" presStyleIdx="0" presStyleCnt="3"/>
      <dgm:spPr/>
    </dgm:pt>
    <dgm:pt modelId="{1367C3A7-B46A-4A9B-A618-A6FA9DDDCC37}" type="pres">
      <dgm:prSet presAssocID="{1EB7FCF2-001B-46B0-A3E3-682CAC75379B}" presName="descendantBox" presStyleCnt="0"/>
      <dgm:spPr/>
    </dgm:pt>
    <dgm:pt modelId="{FBDC3D4F-A71C-4746-A021-7DC637757098}" type="pres">
      <dgm:prSet presAssocID="{310BE932-DBAA-4CCF-BD0B-7798E5735CD3}" presName="childTextBox" presStyleLbl="fgAccFollowNode1" presStyleIdx="0" presStyleCnt="3">
        <dgm:presLayoutVars>
          <dgm:bulletEnabled val="1"/>
        </dgm:presLayoutVars>
      </dgm:prSet>
      <dgm:spPr/>
      <dgm:t>
        <a:bodyPr/>
        <a:lstStyle/>
        <a:p>
          <a:endParaRPr lang="zh-CN" altLang="en-US"/>
        </a:p>
      </dgm:t>
    </dgm:pt>
    <dgm:pt modelId="{FE5D3250-F419-4DD1-A328-5A55AC8B367F}" type="pres">
      <dgm:prSet presAssocID="{3244E295-DE30-478D-9132-E7A1806BCC84}" presName="sp" presStyleCnt="0"/>
      <dgm:spPr/>
    </dgm:pt>
    <dgm:pt modelId="{E5924F8B-DD51-4885-9800-2F5ECE425D8B}" type="pres">
      <dgm:prSet presAssocID="{4D5C54A4-C132-4179-9679-2B8BAE2CE8DB}" presName="arrowAndChildren" presStyleCnt="0"/>
      <dgm:spPr/>
    </dgm:pt>
    <dgm:pt modelId="{9D5D35F8-1F88-499A-B967-B18DF5EAA620}" type="pres">
      <dgm:prSet presAssocID="{4D5C54A4-C132-4179-9679-2B8BAE2CE8DB}" presName="parentTextArrow" presStyleLbl="node1" presStyleIdx="0" presStyleCnt="3"/>
      <dgm:spPr/>
    </dgm:pt>
    <dgm:pt modelId="{64E4CFB9-206B-49BA-B3D6-E7FD8EB2F59A}" type="pres">
      <dgm:prSet presAssocID="{4D5C54A4-C132-4179-9679-2B8BAE2CE8DB}" presName="arrow" presStyleLbl="node1" presStyleIdx="1" presStyleCnt="3"/>
      <dgm:spPr/>
    </dgm:pt>
    <dgm:pt modelId="{8CF58BF2-44B8-4D19-854C-5D37F2B212A7}" type="pres">
      <dgm:prSet presAssocID="{4D5C54A4-C132-4179-9679-2B8BAE2CE8DB}" presName="descendantArrow" presStyleCnt="0"/>
      <dgm:spPr/>
    </dgm:pt>
    <dgm:pt modelId="{654EF892-F63A-4A80-90C4-F79D08B5E723}" type="pres">
      <dgm:prSet presAssocID="{8526A0E6-DC38-43B6-A0A1-26E21CECBD85}" presName="childTextArrow" presStyleLbl="fgAccFollowNode1" presStyleIdx="1" presStyleCnt="3">
        <dgm:presLayoutVars>
          <dgm:bulletEnabled val="1"/>
        </dgm:presLayoutVars>
      </dgm:prSet>
      <dgm:spPr/>
      <dgm:t>
        <a:bodyPr/>
        <a:lstStyle/>
        <a:p>
          <a:endParaRPr lang="zh-CN" altLang="en-US"/>
        </a:p>
      </dgm:t>
    </dgm:pt>
    <dgm:pt modelId="{4E1738DD-9B75-4D9F-9743-F1DD518723D7}" type="pres">
      <dgm:prSet presAssocID="{248A76F5-7A01-4B2F-B907-78FCDBB98965}" presName="sp" presStyleCnt="0"/>
      <dgm:spPr/>
    </dgm:pt>
    <dgm:pt modelId="{0EE96B0F-BC72-48C3-A02D-184A8991338A}" type="pres">
      <dgm:prSet presAssocID="{A4B95426-D2F0-4695-BFD1-F7061CE588BF}" presName="arrowAndChildren" presStyleCnt="0"/>
      <dgm:spPr/>
    </dgm:pt>
    <dgm:pt modelId="{D95D8C46-C19B-4296-B9D8-D2446B56BB71}" type="pres">
      <dgm:prSet presAssocID="{A4B95426-D2F0-4695-BFD1-F7061CE588BF}" presName="parentTextArrow" presStyleLbl="node1" presStyleIdx="1" presStyleCnt="3"/>
      <dgm:spPr/>
    </dgm:pt>
    <dgm:pt modelId="{7A867716-20F3-43E3-8A22-B23DD19AD05D}" type="pres">
      <dgm:prSet presAssocID="{A4B95426-D2F0-4695-BFD1-F7061CE588BF}" presName="arrow" presStyleLbl="node1" presStyleIdx="2" presStyleCnt="3" custLinFactNeighborX="64175" custLinFactNeighborY="-13013"/>
      <dgm:spPr/>
    </dgm:pt>
    <dgm:pt modelId="{710D0A18-2F77-41C9-8231-B7836BB7496C}" type="pres">
      <dgm:prSet presAssocID="{A4B95426-D2F0-4695-BFD1-F7061CE588BF}" presName="descendantArrow" presStyleCnt="0"/>
      <dgm:spPr/>
    </dgm:pt>
    <dgm:pt modelId="{CFEDD9A7-4411-4366-8B2F-512297F88C51}" type="pres">
      <dgm:prSet presAssocID="{97858142-BCF2-49C8-99CF-B2225213ABFA}" presName="childTextArrow" presStyleLbl="fgAccFollowNode1" presStyleIdx="2" presStyleCnt="3">
        <dgm:presLayoutVars>
          <dgm:bulletEnabled val="1"/>
        </dgm:presLayoutVars>
      </dgm:prSet>
      <dgm:spPr/>
      <dgm:t>
        <a:bodyPr/>
        <a:lstStyle/>
        <a:p>
          <a:endParaRPr lang="zh-CN" altLang="en-US"/>
        </a:p>
      </dgm:t>
    </dgm:pt>
  </dgm:ptLst>
  <dgm:cxnLst>
    <dgm:cxn modelId="{2D121727-2727-4DF9-ACD7-49678A7DE2D6}" srcId="{1EB7FCF2-001B-46B0-A3E3-682CAC75379B}" destId="{310BE932-DBAA-4CCF-BD0B-7798E5735CD3}" srcOrd="0" destOrd="0" parTransId="{1C649482-FC13-4B78-81C3-7BF5F1A23424}" sibTransId="{FA184B94-783D-4F40-93EC-736C3ABA4CB9}"/>
    <dgm:cxn modelId="{328BFF44-2F73-4E7F-B1B7-D55DCA1C9CA9}" type="presOf" srcId="{97858142-BCF2-49C8-99CF-B2225213ABFA}" destId="{CFEDD9A7-4411-4366-8B2F-512297F88C51}" srcOrd="0" destOrd="0" presId="urn:microsoft.com/office/officeart/2005/8/layout/process4"/>
    <dgm:cxn modelId="{7FF770DF-3AAD-4712-850F-3FAEE0872847}" srcId="{D020D8C7-58D8-4585-B4DD-FA7A7BE8B9F1}" destId="{A4B95426-D2F0-4695-BFD1-F7061CE588BF}" srcOrd="0" destOrd="0" parTransId="{167286F9-F5F7-4EC4-A8EB-49F437CCB7A2}" sibTransId="{248A76F5-7A01-4B2F-B907-78FCDBB98965}"/>
    <dgm:cxn modelId="{400C0797-E127-4A1E-BC5F-7F2584E63466}" type="presOf" srcId="{8526A0E6-DC38-43B6-A0A1-26E21CECBD85}" destId="{654EF892-F63A-4A80-90C4-F79D08B5E723}" srcOrd="0" destOrd="0" presId="urn:microsoft.com/office/officeart/2005/8/layout/process4"/>
    <dgm:cxn modelId="{C5A1F123-3709-47BA-824C-ED5320EEEC5D}" type="presOf" srcId="{A4B95426-D2F0-4695-BFD1-F7061CE588BF}" destId="{D95D8C46-C19B-4296-B9D8-D2446B56BB71}" srcOrd="0" destOrd="0" presId="urn:microsoft.com/office/officeart/2005/8/layout/process4"/>
    <dgm:cxn modelId="{27909282-CB22-487E-A489-B0BCE5072A12}" type="presOf" srcId="{4D5C54A4-C132-4179-9679-2B8BAE2CE8DB}" destId="{9D5D35F8-1F88-499A-B967-B18DF5EAA620}" srcOrd="0" destOrd="0" presId="urn:microsoft.com/office/officeart/2005/8/layout/process4"/>
    <dgm:cxn modelId="{FB63E6C1-FEA9-473B-9388-FF8348EDF6B3}" srcId="{D020D8C7-58D8-4585-B4DD-FA7A7BE8B9F1}" destId="{1EB7FCF2-001B-46B0-A3E3-682CAC75379B}" srcOrd="2" destOrd="0" parTransId="{76A373AD-AC6B-4E64-A491-059854A6C4FF}" sibTransId="{852B1069-D879-4A1D-9E7D-3B7C16FDAF3B}"/>
    <dgm:cxn modelId="{0D91714E-0E1D-41D1-A546-A779000DC853}" srcId="{D020D8C7-58D8-4585-B4DD-FA7A7BE8B9F1}" destId="{4D5C54A4-C132-4179-9679-2B8BAE2CE8DB}" srcOrd="1" destOrd="0" parTransId="{B53BAB79-811A-47DC-AAD7-CF155DBB7CA8}" sibTransId="{3244E295-DE30-478D-9132-E7A1806BCC84}"/>
    <dgm:cxn modelId="{52107111-E67F-4B8C-ABC9-EB3B1B2F23FA}" type="presOf" srcId="{D020D8C7-58D8-4585-B4DD-FA7A7BE8B9F1}" destId="{3816489C-0BE5-42C7-B840-D2C2787E606F}" srcOrd="0" destOrd="0" presId="urn:microsoft.com/office/officeart/2005/8/layout/process4"/>
    <dgm:cxn modelId="{86A92FE9-5935-44AA-9704-5C76AB2591DF}" type="presOf" srcId="{A4B95426-D2F0-4695-BFD1-F7061CE588BF}" destId="{7A867716-20F3-43E3-8A22-B23DD19AD05D}" srcOrd="1" destOrd="0" presId="urn:microsoft.com/office/officeart/2005/8/layout/process4"/>
    <dgm:cxn modelId="{53E1762B-50D2-45E2-86F9-EDF2E1A6BB6E}" type="presOf" srcId="{1EB7FCF2-001B-46B0-A3E3-682CAC75379B}" destId="{6C40E57F-EDBE-446C-9CBC-EDC531DCA315}" srcOrd="1" destOrd="0" presId="urn:microsoft.com/office/officeart/2005/8/layout/process4"/>
    <dgm:cxn modelId="{C7697B88-8725-497D-9C56-2818AD7F65D0}" srcId="{A4B95426-D2F0-4695-BFD1-F7061CE588BF}" destId="{97858142-BCF2-49C8-99CF-B2225213ABFA}" srcOrd="0" destOrd="0" parTransId="{55884082-DBF9-4A61-BFF4-FE152F7FD0E0}" sibTransId="{80A1960A-4BC0-46B0-867C-B38EBDB3D0CF}"/>
    <dgm:cxn modelId="{6F8D37BE-6A32-49AE-8429-6A9303B64FB5}" type="presOf" srcId="{1EB7FCF2-001B-46B0-A3E3-682CAC75379B}" destId="{268C3778-43F3-4326-8A9C-6B5B85737878}" srcOrd="0" destOrd="0" presId="urn:microsoft.com/office/officeart/2005/8/layout/process4"/>
    <dgm:cxn modelId="{0296DD82-973E-4F35-A577-C8FA471DE3F1}" srcId="{4D5C54A4-C132-4179-9679-2B8BAE2CE8DB}" destId="{8526A0E6-DC38-43B6-A0A1-26E21CECBD85}" srcOrd="0" destOrd="0" parTransId="{9252D0C2-946E-49AF-AF7C-D9DACF914D0D}" sibTransId="{52FA4616-57FB-42D6-B47A-AB4209857479}"/>
    <dgm:cxn modelId="{B57B0965-F4BD-478D-B4E4-4644CD20A9EF}" type="presOf" srcId="{4D5C54A4-C132-4179-9679-2B8BAE2CE8DB}" destId="{64E4CFB9-206B-49BA-B3D6-E7FD8EB2F59A}" srcOrd="1" destOrd="0" presId="urn:microsoft.com/office/officeart/2005/8/layout/process4"/>
    <dgm:cxn modelId="{3DEC417D-BF2D-47B3-89E8-E95D6D25B8ED}" type="presOf" srcId="{310BE932-DBAA-4CCF-BD0B-7798E5735CD3}" destId="{FBDC3D4F-A71C-4746-A021-7DC637757098}" srcOrd="0" destOrd="0" presId="urn:microsoft.com/office/officeart/2005/8/layout/process4"/>
    <dgm:cxn modelId="{41E6F017-BC3E-4E73-8B2E-AD03AB262DC3}" type="presParOf" srcId="{3816489C-0BE5-42C7-B840-D2C2787E606F}" destId="{00A335B6-D5C1-4580-98E6-28E7D60FCCE1}" srcOrd="0" destOrd="0" presId="urn:microsoft.com/office/officeart/2005/8/layout/process4"/>
    <dgm:cxn modelId="{3BD5CD6E-AFDF-4865-93F7-95F93B3064E9}" type="presParOf" srcId="{00A335B6-D5C1-4580-98E6-28E7D60FCCE1}" destId="{268C3778-43F3-4326-8A9C-6B5B85737878}" srcOrd="0" destOrd="0" presId="urn:microsoft.com/office/officeart/2005/8/layout/process4"/>
    <dgm:cxn modelId="{66F0E158-543D-4FF3-A471-ACB95BD08D1E}" type="presParOf" srcId="{00A335B6-D5C1-4580-98E6-28E7D60FCCE1}" destId="{6C40E57F-EDBE-446C-9CBC-EDC531DCA315}" srcOrd="1" destOrd="0" presId="urn:microsoft.com/office/officeart/2005/8/layout/process4"/>
    <dgm:cxn modelId="{CC771606-DC66-441C-B483-51CE25D5D1C5}" type="presParOf" srcId="{00A335B6-D5C1-4580-98E6-28E7D60FCCE1}" destId="{1367C3A7-B46A-4A9B-A618-A6FA9DDDCC37}" srcOrd="2" destOrd="0" presId="urn:microsoft.com/office/officeart/2005/8/layout/process4"/>
    <dgm:cxn modelId="{3C033063-75D3-4F42-A5E1-7DFC7940C20E}" type="presParOf" srcId="{1367C3A7-B46A-4A9B-A618-A6FA9DDDCC37}" destId="{FBDC3D4F-A71C-4746-A021-7DC637757098}" srcOrd="0" destOrd="0" presId="urn:microsoft.com/office/officeart/2005/8/layout/process4"/>
    <dgm:cxn modelId="{CC8546C0-8FF2-4730-9010-F326F35D789D}" type="presParOf" srcId="{3816489C-0BE5-42C7-B840-D2C2787E606F}" destId="{FE5D3250-F419-4DD1-A328-5A55AC8B367F}" srcOrd="1" destOrd="0" presId="urn:microsoft.com/office/officeart/2005/8/layout/process4"/>
    <dgm:cxn modelId="{127AAF07-1959-42D6-BC34-6EB244028CD6}" type="presParOf" srcId="{3816489C-0BE5-42C7-B840-D2C2787E606F}" destId="{E5924F8B-DD51-4885-9800-2F5ECE425D8B}" srcOrd="2" destOrd="0" presId="urn:microsoft.com/office/officeart/2005/8/layout/process4"/>
    <dgm:cxn modelId="{1DE9AAB5-AFDD-4EFD-9C6F-B016E3E40B0D}" type="presParOf" srcId="{E5924F8B-DD51-4885-9800-2F5ECE425D8B}" destId="{9D5D35F8-1F88-499A-B967-B18DF5EAA620}" srcOrd="0" destOrd="0" presId="urn:microsoft.com/office/officeart/2005/8/layout/process4"/>
    <dgm:cxn modelId="{476B2E5B-0A47-4346-BA4C-81664F965E52}" type="presParOf" srcId="{E5924F8B-DD51-4885-9800-2F5ECE425D8B}" destId="{64E4CFB9-206B-49BA-B3D6-E7FD8EB2F59A}" srcOrd="1" destOrd="0" presId="urn:microsoft.com/office/officeart/2005/8/layout/process4"/>
    <dgm:cxn modelId="{3E602386-2025-4C35-8ABF-4954495E31CB}" type="presParOf" srcId="{E5924F8B-DD51-4885-9800-2F5ECE425D8B}" destId="{8CF58BF2-44B8-4D19-854C-5D37F2B212A7}" srcOrd="2" destOrd="0" presId="urn:microsoft.com/office/officeart/2005/8/layout/process4"/>
    <dgm:cxn modelId="{250B0C32-2EB0-4BE6-8319-F82B10623CB5}" type="presParOf" srcId="{8CF58BF2-44B8-4D19-854C-5D37F2B212A7}" destId="{654EF892-F63A-4A80-90C4-F79D08B5E723}" srcOrd="0" destOrd="0" presId="urn:microsoft.com/office/officeart/2005/8/layout/process4"/>
    <dgm:cxn modelId="{5A3BA5E6-9D25-4BA6-AA69-D90C3028C324}" type="presParOf" srcId="{3816489C-0BE5-42C7-B840-D2C2787E606F}" destId="{4E1738DD-9B75-4D9F-9743-F1DD518723D7}" srcOrd="3" destOrd="0" presId="urn:microsoft.com/office/officeart/2005/8/layout/process4"/>
    <dgm:cxn modelId="{B951161A-4C63-42FB-8C82-B55B97DB207B}" type="presParOf" srcId="{3816489C-0BE5-42C7-B840-D2C2787E606F}" destId="{0EE96B0F-BC72-48C3-A02D-184A8991338A}" srcOrd="4" destOrd="0" presId="urn:microsoft.com/office/officeart/2005/8/layout/process4"/>
    <dgm:cxn modelId="{414160AD-2D5D-45D3-A634-9CAB733F7D8B}" type="presParOf" srcId="{0EE96B0F-BC72-48C3-A02D-184A8991338A}" destId="{D95D8C46-C19B-4296-B9D8-D2446B56BB71}" srcOrd="0" destOrd="0" presId="urn:microsoft.com/office/officeart/2005/8/layout/process4"/>
    <dgm:cxn modelId="{D609E4D7-C7E8-439B-8115-7B290E66CF5F}" type="presParOf" srcId="{0EE96B0F-BC72-48C3-A02D-184A8991338A}" destId="{7A867716-20F3-43E3-8A22-B23DD19AD05D}" srcOrd="1" destOrd="0" presId="urn:microsoft.com/office/officeart/2005/8/layout/process4"/>
    <dgm:cxn modelId="{2529D0EA-C814-4874-8DBA-BF3ED9165A92}" type="presParOf" srcId="{0EE96B0F-BC72-48C3-A02D-184A8991338A}" destId="{710D0A18-2F77-41C9-8231-B7836BB7496C}" srcOrd="2" destOrd="0" presId="urn:microsoft.com/office/officeart/2005/8/layout/process4"/>
    <dgm:cxn modelId="{35F233F8-B22F-4FE8-87FF-F8EE3714963F}" type="presParOf" srcId="{710D0A18-2F77-41C9-8231-B7836BB7496C}" destId="{CFEDD9A7-4411-4366-8B2F-512297F88C51}"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5D8D2C5-982F-4759-ADD9-2C71436A9AFC}" type="doc">
      <dgm:prSet loTypeId="urn:microsoft.com/office/officeart/2005/8/layout/bProcess3" loCatId="process" qsTypeId="urn:microsoft.com/office/officeart/2005/8/quickstyle/simple1" qsCatId="simple" csTypeId="urn:microsoft.com/office/officeart/2005/8/colors/accent1_1" csCatId="accent1" phldr="1"/>
      <dgm:spPr/>
      <dgm:t>
        <a:bodyPr/>
        <a:lstStyle/>
        <a:p>
          <a:endParaRPr lang="zh-CN" altLang="en-US"/>
        </a:p>
      </dgm:t>
    </dgm:pt>
    <dgm:pt modelId="{FCC6B4D8-B396-4C5F-8E70-CB18CFC2FE94}">
      <dgm:prSet phldrT="[文本]" custT="1"/>
      <dgm:spPr/>
      <dgm:t>
        <a:bodyPr/>
        <a:lstStyle/>
        <a:p>
          <a:r>
            <a:rPr lang="zh-CN" altLang="en-US" sz="2000">
              <a:latin typeface="微软雅黑" panose="020B0503020204020204" pitchFamily="34" charset="-122"/>
              <a:ea typeface="微软雅黑" panose="020B0503020204020204" pitchFamily="34" charset="-122"/>
            </a:rPr>
            <a:t>企业登录子系统</a:t>
          </a:r>
        </a:p>
      </dgm:t>
    </dgm:pt>
    <dgm:pt modelId="{9DBA3FED-9F02-417A-88F2-CA8D8FA39661}" type="parTrans" cxnId="{E987BAC9-0286-44D2-8929-703A529F34BF}">
      <dgm:prSet/>
      <dgm:spPr/>
      <dgm:t>
        <a:bodyPr/>
        <a:lstStyle/>
        <a:p>
          <a:endParaRPr lang="zh-CN" altLang="en-US" sz="3200">
            <a:latin typeface="微软雅黑" panose="020B0503020204020204" pitchFamily="34" charset="-122"/>
            <a:ea typeface="微软雅黑" panose="020B0503020204020204" pitchFamily="34" charset="-122"/>
          </a:endParaRPr>
        </a:p>
      </dgm:t>
    </dgm:pt>
    <dgm:pt modelId="{DF6EA26A-B30C-459C-9283-FB7F94889EA2}" type="sibTrans" cxnId="{E987BAC9-0286-44D2-8929-703A529F34BF}">
      <dgm:prSet custT="1"/>
      <dgm:spPr/>
      <dgm:t>
        <a:bodyPr/>
        <a:lstStyle/>
        <a:p>
          <a:endParaRPr lang="zh-CN" altLang="en-US" sz="700">
            <a:latin typeface="微软雅黑" panose="020B0503020204020204" pitchFamily="34" charset="-122"/>
            <a:ea typeface="微软雅黑" panose="020B0503020204020204" pitchFamily="34" charset="-122"/>
          </a:endParaRPr>
        </a:p>
      </dgm:t>
    </dgm:pt>
    <dgm:pt modelId="{0DF527DB-4652-424A-A223-69F98B080932}">
      <dgm:prSet phldrT="[文本]" custT="1"/>
      <dgm:spPr/>
      <dgm:t>
        <a:bodyPr/>
        <a:lstStyle/>
        <a:p>
          <a:r>
            <a:rPr lang="zh-CN" altLang="en-US" sz="2000">
              <a:latin typeface="微软雅黑" panose="020B0503020204020204" pitchFamily="34" charset="-122"/>
              <a:ea typeface="微软雅黑" panose="020B0503020204020204" pitchFamily="34" charset="-122"/>
            </a:rPr>
            <a:t>填报危险源</a:t>
          </a:r>
        </a:p>
      </dgm:t>
    </dgm:pt>
    <dgm:pt modelId="{725CE996-C1CE-4FE6-9291-7FD7F9254F0C}" type="parTrans" cxnId="{493BE470-4D94-4F81-8925-560D0A8223D0}">
      <dgm:prSet/>
      <dgm:spPr/>
      <dgm:t>
        <a:bodyPr/>
        <a:lstStyle/>
        <a:p>
          <a:endParaRPr lang="zh-CN" altLang="en-US" sz="3200">
            <a:latin typeface="微软雅黑" panose="020B0503020204020204" pitchFamily="34" charset="-122"/>
            <a:ea typeface="微软雅黑" panose="020B0503020204020204" pitchFamily="34" charset="-122"/>
          </a:endParaRPr>
        </a:p>
      </dgm:t>
    </dgm:pt>
    <dgm:pt modelId="{F90512B2-9AED-442E-8376-04548CCDE7A4}" type="sibTrans" cxnId="{493BE470-4D94-4F81-8925-560D0A8223D0}">
      <dgm:prSet custT="1"/>
      <dgm:spPr/>
      <dgm:t>
        <a:bodyPr/>
        <a:lstStyle/>
        <a:p>
          <a:endParaRPr lang="zh-CN" altLang="en-US" sz="700">
            <a:latin typeface="微软雅黑" panose="020B0503020204020204" pitchFamily="34" charset="-122"/>
            <a:ea typeface="微软雅黑" panose="020B0503020204020204" pitchFamily="34" charset="-122"/>
          </a:endParaRPr>
        </a:p>
      </dgm:t>
    </dgm:pt>
    <dgm:pt modelId="{1305FC06-073E-477B-ABE9-24858BD32B47}">
      <dgm:prSet phldrT="[文本]" custT="1"/>
      <dgm:spPr/>
      <dgm:t>
        <a:bodyPr/>
        <a:lstStyle/>
        <a:p>
          <a:r>
            <a:rPr lang="zh-CN" altLang="en-US" sz="2000">
              <a:latin typeface="微软雅黑" panose="020B0503020204020204" pitchFamily="34" charset="-122"/>
              <a:ea typeface="微软雅黑" panose="020B0503020204020204" pitchFamily="34" charset="-122"/>
            </a:rPr>
            <a:t>根据危险源信息生成安全告知</a:t>
          </a:r>
        </a:p>
      </dgm:t>
    </dgm:pt>
    <dgm:pt modelId="{F3F2A26D-AEAF-406F-98F8-006B68FD1F38}" type="parTrans" cxnId="{75B83D4C-6CBC-465E-AF5E-5885B65C090A}">
      <dgm:prSet/>
      <dgm:spPr/>
      <dgm:t>
        <a:bodyPr/>
        <a:lstStyle/>
        <a:p>
          <a:endParaRPr lang="zh-CN" altLang="en-US" sz="3200">
            <a:latin typeface="微软雅黑" panose="020B0503020204020204" pitchFamily="34" charset="-122"/>
            <a:ea typeface="微软雅黑" panose="020B0503020204020204" pitchFamily="34" charset="-122"/>
          </a:endParaRPr>
        </a:p>
      </dgm:t>
    </dgm:pt>
    <dgm:pt modelId="{7C7B8185-1367-4AFF-B64D-89C32BD7849A}" type="sibTrans" cxnId="{75B83D4C-6CBC-465E-AF5E-5885B65C090A}">
      <dgm:prSet custT="1"/>
      <dgm:spPr/>
      <dgm:t>
        <a:bodyPr/>
        <a:lstStyle/>
        <a:p>
          <a:endParaRPr lang="zh-CN" altLang="en-US" sz="700">
            <a:latin typeface="微软雅黑" panose="020B0503020204020204" pitchFamily="34" charset="-122"/>
            <a:ea typeface="微软雅黑" panose="020B0503020204020204" pitchFamily="34" charset="-122"/>
          </a:endParaRPr>
        </a:p>
      </dgm:t>
    </dgm:pt>
    <dgm:pt modelId="{836BA0FD-1160-4AA0-9E6F-54B1DF3E5921}">
      <dgm:prSet phldrT="[文本]" custT="1"/>
      <dgm:spPr/>
      <dgm:t>
        <a:bodyPr/>
        <a:lstStyle/>
        <a:p>
          <a:r>
            <a:rPr lang="zh-CN" altLang="en-US" sz="2000">
              <a:latin typeface="微软雅黑" panose="020B0503020204020204" pitchFamily="34" charset="-122"/>
              <a:ea typeface="微软雅黑" panose="020B0503020204020204" pitchFamily="34" charset="-122"/>
            </a:rPr>
            <a:t>填报安全告知落实情况</a:t>
          </a:r>
        </a:p>
      </dgm:t>
    </dgm:pt>
    <dgm:pt modelId="{BD48B567-7220-4F45-98F6-CDFAF57292CB}" type="parTrans" cxnId="{1EAE28A9-974C-45F3-AE79-404A46F1F2A8}">
      <dgm:prSet/>
      <dgm:spPr/>
      <dgm:t>
        <a:bodyPr/>
        <a:lstStyle/>
        <a:p>
          <a:endParaRPr lang="zh-CN" altLang="en-US" sz="3200">
            <a:latin typeface="微软雅黑" panose="020B0503020204020204" pitchFamily="34" charset="-122"/>
            <a:ea typeface="微软雅黑" panose="020B0503020204020204" pitchFamily="34" charset="-122"/>
          </a:endParaRPr>
        </a:p>
      </dgm:t>
    </dgm:pt>
    <dgm:pt modelId="{77889801-DE04-4897-86D2-0C64E67A11DE}" type="sibTrans" cxnId="{1EAE28A9-974C-45F3-AE79-404A46F1F2A8}">
      <dgm:prSet custT="1"/>
      <dgm:spPr/>
      <dgm:t>
        <a:bodyPr/>
        <a:lstStyle/>
        <a:p>
          <a:endParaRPr lang="zh-CN" altLang="en-US" sz="700">
            <a:latin typeface="微软雅黑" panose="020B0503020204020204" pitchFamily="34" charset="-122"/>
            <a:ea typeface="微软雅黑" panose="020B0503020204020204" pitchFamily="34" charset="-122"/>
          </a:endParaRPr>
        </a:p>
      </dgm:t>
    </dgm:pt>
    <dgm:pt modelId="{1FF89586-FA00-41CA-B4FE-7D033553EBE9}">
      <dgm:prSet phldrT="[文本]" custT="1"/>
      <dgm:spPr/>
      <dgm:t>
        <a:bodyPr/>
        <a:lstStyle/>
        <a:p>
          <a:r>
            <a:rPr lang="zh-CN" altLang="en-US" sz="2000">
              <a:latin typeface="微软雅黑" panose="020B0503020204020204" pitchFamily="34" charset="-122"/>
              <a:ea typeface="微软雅黑" panose="020B0503020204020204" pitchFamily="34" charset="-122"/>
            </a:rPr>
            <a:t>填报隐患排查</a:t>
          </a:r>
        </a:p>
      </dgm:t>
    </dgm:pt>
    <dgm:pt modelId="{445810D5-AF3A-4AAD-A9FA-42B7A0ECAC5D}" type="parTrans" cxnId="{E375D8C8-7E4B-4862-BB9E-02436EE34E9E}">
      <dgm:prSet/>
      <dgm:spPr/>
      <dgm:t>
        <a:bodyPr/>
        <a:lstStyle/>
        <a:p>
          <a:endParaRPr lang="zh-CN" altLang="en-US" sz="3200">
            <a:latin typeface="微软雅黑" panose="020B0503020204020204" pitchFamily="34" charset="-122"/>
            <a:ea typeface="微软雅黑" panose="020B0503020204020204" pitchFamily="34" charset="-122"/>
          </a:endParaRPr>
        </a:p>
      </dgm:t>
    </dgm:pt>
    <dgm:pt modelId="{79897497-4813-4EB7-A4A7-C11398FCAFB0}" type="sibTrans" cxnId="{E375D8C8-7E4B-4862-BB9E-02436EE34E9E}">
      <dgm:prSet custT="1"/>
      <dgm:spPr/>
      <dgm:t>
        <a:bodyPr/>
        <a:lstStyle/>
        <a:p>
          <a:endParaRPr lang="zh-CN" altLang="en-US" sz="700">
            <a:latin typeface="微软雅黑" panose="020B0503020204020204" pitchFamily="34" charset="-122"/>
            <a:ea typeface="微软雅黑" panose="020B0503020204020204" pitchFamily="34" charset="-122"/>
          </a:endParaRPr>
        </a:p>
      </dgm:t>
    </dgm:pt>
    <dgm:pt modelId="{C317E057-C6D7-409A-9E78-FA58C99768A2}">
      <dgm:prSet phldrT="[文本]" custT="1"/>
      <dgm:spPr/>
      <dgm:t>
        <a:bodyPr/>
        <a:lstStyle/>
        <a:p>
          <a:r>
            <a:rPr lang="zh-CN" altLang="en-US" sz="2000">
              <a:latin typeface="微软雅黑" panose="020B0503020204020204" pitchFamily="34" charset="-122"/>
              <a:ea typeface="微软雅黑" panose="020B0503020204020204" pitchFamily="34" charset="-122"/>
            </a:rPr>
            <a:t>自动生成相关统计报表</a:t>
          </a:r>
        </a:p>
      </dgm:t>
    </dgm:pt>
    <dgm:pt modelId="{739CE375-17E0-4243-96DA-670770E4EAE0}" type="parTrans" cxnId="{D332ED10-3BD7-45E0-A476-026C89375D32}">
      <dgm:prSet/>
      <dgm:spPr/>
      <dgm:t>
        <a:bodyPr/>
        <a:lstStyle/>
        <a:p>
          <a:endParaRPr lang="zh-CN" altLang="en-US" sz="3200">
            <a:latin typeface="微软雅黑" panose="020B0503020204020204" pitchFamily="34" charset="-122"/>
            <a:ea typeface="微软雅黑" panose="020B0503020204020204" pitchFamily="34" charset="-122"/>
          </a:endParaRPr>
        </a:p>
      </dgm:t>
    </dgm:pt>
    <dgm:pt modelId="{609ACF60-D287-4ED1-B30C-BD1124880A34}" type="sibTrans" cxnId="{D332ED10-3BD7-45E0-A476-026C89375D32}">
      <dgm:prSet/>
      <dgm:spPr/>
      <dgm:t>
        <a:bodyPr/>
        <a:lstStyle/>
        <a:p>
          <a:endParaRPr lang="zh-CN" altLang="en-US" sz="3200">
            <a:latin typeface="微软雅黑" panose="020B0503020204020204" pitchFamily="34" charset="-122"/>
            <a:ea typeface="微软雅黑" panose="020B0503020204020204" pitchFamily="34" charset="-122"/>
          </a:endParaRPr>
        </a:p>
      </dgm:t>
    </dgm:pt>
    <dgm:pt modelId="{BD52F3F9-7BB6-42DD-B681-9C0924EED93C}" type="pres">
      <dgm:prSet presAssocID="{E5D8D2C5-982F-4759-ADD9-2C71436A9AFC}" presName="Name0" presStyleCnt="0">
        <dgm:presLayoutVars>
          <dgm:dir/>
          <dgm:resizeHandles val="exact"/>
        </dgm:presLayoutVars>
      </dgm:prSet>
      <dgm:spPr/>
      <dgm:t>
        <a:bodyPr/>
        <a:lstStyle/>
        <a:p>
          <a:endParaRPr lang="zh-CN" altLang="en-US"/>
        </a:p>
      </dgm:t>
    </dgm:pt>
    <dgm:pt modelId="{63870325-1712-400B-BFBD-E61754BD2154}" type="pres">
      <dgm:prSet presAssocID="{FCC6B4D8-B396-4C5F-8E70-CB18CFC2FE94}" presName="node" presStyleLbl="node1" presStyleIdx="0" presStyleCnt="6">
        <dgm:presLayoutVars>
          <dgm:bulletEnabled val="1"/>
        </dgm:presLayoutVars>
      </dgm:prSet>
      <dgm:spPr/>
      <dgm:t>
        <a:bodyPr/>
        <a:lstStyle/>
        <a:p>
          <a:endParaRPr lang="zh-CN" altLang="en-US"/>
        </a:p>
      </dgm:t>
    </dgm:pt>
    <dgm:pt modelId="{BCD1EA1E-CD2F-4920-AF25-43BBFE104D80}" type="pres">
      <dgm:prSet presAssocID="{DF6EA26A-B30C-459C-9283-FB7F94889EA2}" presName="sibTrans" presStyleLbl="sibTrans1D1" presStyleIdx="0" presStyleCnt="5"/>
      <dgm:spPr/>
      <dgm:t>
        <a:bodyPr/>
        <a:lstStyle/>
        <a:p>
          <a:endParaRPr lang="zh-CN" altLang="en-US"/>
        </a:p>
      </dgm:t>
    </dgm:pt>
    <dgm:pt modelId="{195DDFD8-8355-40F8-98BF-8244D06AB38B}" type="pres">
      <dgm:prSet presAssocID="{DF6EA26A-B30C-459C-9283-FB7F94889EA2}" presName="connectorText" presStyleLbl="sibTrans1D1" presStyleIdx="0" presStyleCnt="5"/>
      <dgm:spPr/>
      <dgm:t>
        <a:bodyPr/>
        <a:lstStyle/>
        <a:p>
          <a:endParaRPr lang="zh-CN" altLang="en-US"/>
        </a:p>
      </dgm:t>
    </dgm:pt>
    <dgm:pt modelId="{0A34B8B3-A15F-4F11-BEC7-170D7A00FB36}" type="pres">
      <dgm:prSet presAssocID="{0DF527DB-4652-424A-A223-69F98B080932}" presName="node" presStyleLbl="node1" presStyleIdx="1" presStyleCnt="6">
        <dgm:presLayoutVars>
          <dgm:bulletEnabled val="1"/>
        </dgm:presLayoutVars>
      </dgm:prSet>
      <dgm:spPr/>
      <dgm:t>
        <a:bodyPr/>
        <a:lstStyle/>
        <a:p>
          <a:endParaRPr lang="zh-CN" altLang="en-US"/>
        </a:p>
      </dgm:t>
    </dgm:pt>
    <dgm:pt modelId="{7230E39B-55F0-4B18-A79E-31732744889D}" type="pres">
      <dgm:prSet presAssocID="{F90512B2-9AED-442E-8376-04548CCDE7A4}" presName="sibTrans" presStyleLbl="sibTrans1D1" presStyleIdx="1" presStyleCnt="5"/>
      <dgm:spPr/>
      <dgm:t>
        <a:bodyPr/>
        <a:lstStyle/>
        <a:p>
          <a:endParaRPr lang="zh-CN" altLang="en-US"/>
        </a:p>
      </dgm:t>
    </dgm:pt>
    <dgm:pt modelId="{142D680D-7BB1-4388-A960-4A5B8DC19296}" type="pres">
      <dgm:prSet presAssocID="{F90512B2-9AED-442E-8376-04548CCDE7A4}" presName="connectorText" presStyleLbl="sibTrans1D1" presStyleIdx="1" presStyleCnt="5"/>
      <dgm:spPr/>
      <dgm:t>
        <a:bodyPr/>
        <a:lstStyle/>
        <a:p>
          <a:endParaRPr lang="zh-CN" altLang="en-US"/>
        </a:p>
      </dgm:t>
    </dgm:pt>
    <dgm:pt modelId="{FCFDAB33-4E1D-4195-93A4-C7BDA1D679AA}" type="pres">
      <dgm:prSet presAssocID="{1305FC06-073E-477B-ABE9-24858BD32B47}" presName="node" presStyleLbl="node1" presStyleIdx="2" presStyleCnt="6">
        <dgm:presLayoutVars>
          <dgm:bulletEnabled val="1"/>
        </dgm:presLayoutVars>
      </dgm:prSet>
      <dgm:spPr/>
      <dgm:t>
        <a:bodyPr/>
        <a:lstStyle/>
        <a:p>
          <a:endParaRPr lang="zh-CN" altLang="en-US"/>
        </a:p>
      </dgm:t>
    </dgm:pt>
    <dgm:pt modelId="{D318BBC6-521C-4393-A388-45A0E4060993}" type="pres">
      <dgm:prSet presAssocID="{7C7B8185-1367-4AFF-B64D-89C32BD7849A}" presName="sibTrans" presStyleLbl="sibTrans1D1" presStyleIdx="2" presStyleCnt="5"/>
      <dgm:spPr/>
      <dgm:t>
        <a:bodyPr/>
        <a:lstStyle/>
        <a:p>
          <a:endParaRPr lang="zh-CN" altLang="en-US"/>
        </a:p>
      </dgm:t>
    </dgm:pt>
    <dgm:pt modelId="{8FD7AD65-0E1B-4147-AB7A-A323C5C0F259}" type="pres">
      <dgm:prSet presAssocID="{7C7B8185-1367-4AFF-B64D-89C32BD7849A}" presName="connectorText" presStyleLbl="sibTrans1D1" presStyleIdx="2" presStyleCnt="5"/>
      <dgm:spPr/>
      <dgm:t>
        <a:bodyPr/>
        <a:lstStyle/>
        <a:p>
          <a:endParaRPr lang="zh-CN" altLang="en-US"/>
        </a:p>
      </dgm:t>
    </dgm:pt>
    <dgm:pt modelId="{7A4E760D-61F5-43F4-B594-0CD1D034AB7E}" type="pres">
      <dgm:prSet presAssocID="{836BA0FD-1160-4AA0-9E6F-54B1DF3E5921}" presName="node" presStyleLbl="node1" presStyleIdx="3" presStyleCnt="6">
        <dgm:presLayoutVars>
          <dgm:bulletEnabled val="1"/>
        </dgm:presLayoutVars>
      </dgm:prSet>
      <dgm:spPr/>
      <dgm:t>
        <a:bodyPr/>
        <a:lstStyle/>
        <a:p>
          <a:endParaRPr lang="zh-CN" altLang="en-US"/>
        </a:p>
      </dgm:t>
    </dgm:pt>
    <dgm:pt modelId="{76BA4C8E-BB05-4092-AFAD-668FB6499F5F}" type="pres">
      <dgm:prSet presAssocID="{77889801-DE04-4897-86D2-0C64E67A11DE}" presName="sibTrans" presStyleLbl="sibTrans1D1" presStyleIdx="3" presStyleCnt="5"/>
      <dgm:spPr/>
      <dgm:t>
        <a:bodyPr/>
        <a:lstStyle/>
        <a:p>
          <a:endParaRPr lang="zh-CN" altLang="en-US"/>
        </a:p>
      </dgm:t>
    </dgm:pt>
    <dgm:pt modelId="{F8D66D90-5E64-4EEE-9C47-C3863617F959}" type="pres">
      <dgm:prSet presAssocID="{77889801-DE04-4897-86D2-0C64E67A11DE}" presName="connectorText" presStyleLbl="sibTrans1D1" presStyleIdx="3" presStyleCnt="5"/>
      <dgm:spPr/>
      <dgm:t>
        <a:bodyPr/>
        <a:lstStyle/>
        <a:p>
          <a:endParaRPr lang="zh-CN" altLang="en-US"/>
        </a:p>
      </dgm:t>
    </dgm:pt>
    <dgm:pt modelId="{671F659F-A72E-4367-BF3D-38B057C90A4E}" type="pres">
      <dgm:prSet presAssocID="{1FF89586-FA00-41CA-B4FE-7D033553EBE9}" presName="node" presStyleLbl="node1" presStyleIdx="4" presStyleCnt="6">
        <dgm:presLayoutVars>
          <dgm:bulletEnabled val="1"/>
        </dgm:presLayoutVars>
      </dgm:prSet>
      <dgm:spPr/>
      <dgm:t>
        <a:bodyPr/>
        <a:lstStyle/>
        <a:p>
          <a:endParaRPr lang="zh-CN" altLang="en-US"/>
        </a:p>
      </dgm:t>
    </dgm:pt>
    <dgm:pt modelId="{41EA8073-B8A5-45C8-A538-39ECD322B3AE}" type="pres">
      <dgm:prSet presAssocID="{79897497-4813-4EB7-A4A7-C11398FCAFB0}" presName="sibTrans" presStyleLbl="sibTrans1D1" presStyleIdx="4" presStyleCnt="5"/>
      <dgm:spPr/>
      <dgm:t>
        <a:bodyPr/>
        <a:lstStyle/>
        <a:p>
          <a:endParaRPr lang="zh-CN" altLang="en-US"/>
        </a:p>
      </dgm:t>
    </dgm:pt>
    <dgm:pt modelId="{1A396511-99F0-4171-B00E-0D249D2D0C73}" type="pres">
      <dgm:prSet presAssocID="{79897497-4813-4EB7-A4A7-C11398FCAFB0}" presName="connectorText" presStyleLbl="sibTrans1D1" presStyleIdx="4" presStyleCnt="5"/>
      <dgm:spPr/>
      <dgm:t>
        <a:bodyPr/>
        <a:lstStyle/>
        <a:p>
          <a:endParaRPr lang="zh-CN" altLang="en-US"/>
        </a:p>
      </dgm:t>
    </dgm:pt>
    <dgm:pt modelId="{95E3DF61-8983-41E7-9BE5-16091AB4391B}" type="pres">
      <dgm:prSet presAssocID="{C317E057-C6D7-409A-9E78-FA58C99768A2}" presName="node" presStyleLbl="node1" presStyleIdx="5" presStyleCnt="6">
        <dgm:presLayoutVars>
          <dgm:bulletEnabled val="1"/>
        </dgm:presLayoutVars>
      </dgm:prSet>
      <dgm:spPr/>
      <dgm:t>
        <a:bodyPr/>
        <a:lstStyle/>
        <a:p>
          <a:endParaRPr lang="zh-CN" altLang="en-US"/>
        </a:p>
      </dgm:t>
    </dgm:pt>
  </dgm:ptLst>
  <dgm:cxnLst>
    <dgm:cxn modelId="{AE72D013-AA02-4658-95AB-B9E795531702}" type="presOf" srcId="{79897497-4813-4EB7-A4A7-C11398FCAFB0}" destId="{41EA8073-B8A5-45C8-A538-39ECD322B3AE}" srcOrd="0" destOrd="0" presId="urn:microsoft.com/office/officeart/2005/8/layout/bProcess3"/>
    <dgm:cxn modelId="{5D446AFE-8BDF-419D-B9AA-F176E26DCF96}" type="presOf" srcId="{77889801-DE04-4897-86D2-0C64E67A11DE}" destId="{76BA4C8E-BB05-4092-AFAD-668FB6499F5F}" srcOrd="0" destOrd="0" presId="urn:microsoft.com/office/officeart/2005/8/layout/bProcess3"/>
    <dgm:cxn modelId="{2460223F-C90A-410B-B644-404123709B24}" type="presOf" srcId="{C317E057-C6D7-409A-9E78-FA58C99768A2}" destId="{95E3DF61-8983-41E7-9BE5-16091AB4391B}" srcOrd="0" destOrd="0" presId="urn:microsoft.com/office/officeart/2005/8/layout/bProcess3"/>
    <dgm:cxn modelId="{1A56D34E-BB40-4FAC-A0DD-71A593257475}" type="presOf" srcId="{7C7B8185-1367-4AFF-B64D-89C32BD7849A}" destId="{8FD7AD65-0E1B-4147-AB7A-A323C5C0F259}" srcOrd="1" destOrd="0" presId="urn:microsoft.com/office/officeart/2005/8/layout/bProcess3"/>
    <dgm:cxn modelId="{38091C2E-9B94-4705-BC28-3A03D13B0006}" type="presOf" srcId="{7C7B8185-1367-4AFF-B64D-89C32BD7849A}" destId="{D318BBC6-521C-4393-A388-45A0E4060993}" srcOrd="0" destOrd="0" presId="urn:microsoft.com/office/officeart/2005/8/layout/bProcess3"/>
    <dgm:cxn modelId="{97F58574-F624-4EDC-AAF1-E12FF1BF478E}" type="presOf" srcId="{FCC6B4D8-B396-4C5F-8E70-CB18CFC2FE94}" destId="{63870325-1712-400B-BFBD-E61754BD2154}" srcOrd="0" destOrd="0" presId="urn:microsoft.com/office/officeart/2005/8/layout/bProcess3"/>
    <dgm:cxn modelId="{E987BAC9-0286-44D2-8929-703A529F34BF}" srcId="{E5D8D2C5-982F-4759-ADD9-2C71436A9AFC}" destId="{FCC6B4D8-B396-4C5F-8E70-CB18CFC2FE94}" srcOrd="0" destOrd="0" parTransId="{9DBA3FED-9F02-417A-88F2-CA8D8FA39661}" sibTransId="{DF6EA26A-B30C-459C-9283-FB7F94889EA2}"/>
    <dgm:cxn modelId="{E375D8C8-7E4B-4862-BB9E-02436EE34E9E}" srcId="{E5D8D2C5-982F-4759-ADD9-2C71436A9AFC}" destId="{1FF89586-FA00-41CA-B4FE-7D033553EBE9}" srcOrd="4" destOrd="0" parTransId="{445810D5-AF3A-4AAD-A9FA-42B7A0ECAC5D}" sibTransId="{79897497-4813-4EB7-A4A7-C11398FCAFB0}"/>
    <dgm:cxn modelId="{75B83D4C-6CBC-465E-AF5E-5885B65C090A}" srcId="{E5D8D2C5-982F-4759-ADD9-2C71436A9AFC}" destId="{1305FC06-073E-477B-ABE9-24858BD32B47}" srcOrd="2" destOrd="0" parTransId="{F3F2A26D-AEAF-406F-98F8-006B68FD1F38}" sibTransId="{7C7B8185-1367-4AFF-B64D-89C32BD7849A}"/>
    <dgm:cxn modelId="{F3A209D1-3934-45C8-B177-C2C6C0041511}" type="presOf" srcId="{F90512B2-9AED-442E-8376-04548CCDE7A4}" destId="{142D680D-7BB1-4388-A960-4A5B8DC19296}" srcOrd="1" destOrd="0" presId="urn:microsoft.com/office/officeart/2005/8/layout/bProcess3"/>
    <dgm:cxn modelId="{EA57A28D-1324-4BC5-A8A9-30E7F3E99089}" type="presOf" srcId="{836BA0FD-1160-4AA0-9E6F-54B1DF3E5921}" destId="{7A4E760D-61F5-43F4-B594-0CD1D034AB7E}" srcOrd="0" destOrd="0" presId="urn:microsoft.com/office/officeart/2005/8/layout/bProcess3"/>
    <dgm:cxn modelId="{DF1C5662-C314-41F4-B7AA-91EBB4CDFC34}" type="presOf" srcId="{0DF527DB-4652-424A-A223-69F98B080932}" destId="{0A34B8B3-A15F-4F11-BEC7-170D7A00FB36}" srcOrd="0" destOrd="0" presId="urn:microsoft.com/office/officeart/2005/8/layout/bProcess3"/>
    <dgm:cxn modelId="{BEEBD5A4-41FD-42B0-86E8-AD8BD6DCB86D}" type="presOf" srcId="{1305FC06-073E-477B-ABE9-24858BD32B47}" destId="{FCFDAB33-4E1D-4195-93A4-C7BDA1D679AA}" srcOrd="0" destOrd="0" presId="urn:microsoft.com/office/officeart/2005/8/layout/bProcess3"/>
    <dgm:cxn modelId="{60D77FB7-4BF4-4707-8B68-3413FA28FFA5}" type="presOf" srcId="{E5D8D2C5-982F-4759-ADD9-2C71436A9AFC}" destId="{BD52F3F9-7BB6-42DD-B681-9C0924EED93C}" srcOrd="0" destOrd="0" presId="urn:microsoft.com/office/officeart/2005/8/layout/bProcess3"/>
    <dgm:cxn modelId="{F6B02F86-DFA6-46D4-B9C8-B6471B5D3C4D}" type="presOf" srcId="{F90512B2-9AED-442E-8376-04548CCDE7A4}" destId="{7230E39B-55F0-4B18-A79E-31732744889D}" srcOrd="0" destOrd="0" presId="urn:microsoft.com/office/officeart/2005/8/layout/bProcess3"/>
    <dgm:cxn modelId="{1EAE28A9-974C-45F3-AE79-404A46F1F2A8}" srcId="{E5D8D2C5-982F-4759-ADD9-2C71436A9AFC}" destId="{836BA0FD-1160-4AA0-9E6F-54B1DF3E5921}" srcOrd="3" destOrd="0" parTransId="{BD48B567-7220-4F45-98F6-CDFAF57292CB}" sibTransId="{77889801-DE04-4897-86D2-0C64E67A11DE}"/>
    <dgm:cxn modelId="{D332ED10-3BD7-45E0-A476-026C89375D32}" srcId="{E5D8D2C5-982F-4759-ADD9-2C71436A9AFC}" destId="{C317E057-C6D7-409A-9E78-FA58C99768A2}" srcOrd="5" destOrd="0" parTransId="{739CE375-17E0-4243-96DA-670770E4EAE0}" sibTransId="{609ACF60-D287-4ED1-B30C-BD1124880A34}"/>
    <dgm:cxn modelId="{0F1B0767-2E01-437E-9B0E-27F56C1EC3AB}" type="presOf" srcId="{1FF89586-FA00-41CA-B4FE-7D033553EBE9}" destId="{671F659F-A72E-4367-BF3D-38B057C90A4E}" srcOrd="0" destOrd="0" presId="urn:microsoft.com/office/officeart/2005/8/layout/bProcess3"/>
    <dgm:cxn modelId="{DCAD2816-E7AF-4B18-8E5E-AEFB2BCD14C7}" type="presOf" srcId="{79897497-4813-4EB7-A4A7-C11398FCAFB0}" destId="{1A396511-99F0-4171-B00E-0D249D2D0C73}" srcOrd="1" destOrd="0" presId="urn:microsoft.com/office/officeart/2005/8/layout/bProcess3"/>
    <dgm:cxn modelId="{F7E1C3FF-A125-490F-9A39-9932D7B5EED5}" type="presOf" srcId="{77889801-DE04-4897-86D2-0C64E67A11DE}" destId="{F8D66D90-5E64-4EEE-9C47-C3863617F959}" srcOrd="1" destOrd="0" presId="urn:microsoft.com/office/officeart/2005/8/layout/bProcess3"/>
    <dgm:cxn modelId="{DCA8A77F-0EE4-4D15-B3EF-022AD141A7FC}" type="presOf" srcId="{DF6EA26A-B30C-459C-9283-FB7F94889EA2}" destId="{195DDFD8-8355-40F8-98BF-8244D06AB38B}" srcOrd="1" destOrd="0" presId="urn:microsoft.com/office/officeart/2005/8/layout/bProcess3"/>
    <dgm:cxn modelId="{493BE470-4D94-4F81-8925-560D0A8223D0}" srcId="{E5D8D2C5-982F-4759-ADD9-2C71436A9AFC}" destId="{0DF527DB-4652-424A-A223-69F98B080932}" srcOrd="1" destOrd="0" parTransId="{725CE996-C1CE-4FE6-9291-7FD7F9254F0C}" sibTransId="{F90512B2-9AED-442E-8376-04548CCDE7A4}"/>
    <dgm:cxn modelId="{ECAECA04-2898-4B67-9F08-D31BF9E82772}" type="presOf" srcId="{DF6EA26A-B30C-459C-9283-FB7F94889EA2}" destId="{BCD1EA1E-CD2F-4920-AF25-43BBFE104D80}" srcOrd="0" destOrd="0" presId="urn:microsoft.com/office/officeart/2005/8/layout/bProcess3"/>
    <dgm:cxn modelId="{E73B6BE2-DB4E-4939-A892-21622D7E2BDD}" type="presParOf" srcId="{BD52F3F9-7BB6-42DD-B681-9C0924EED93C}" destId="{63870325-1712-400B-BFBD-E61754BD2154}" srcOrd="0" destOrd="0" presId="urn:microsoft.com/office/officeart/2005/8/layout/bProcess3"/>
    <dgm:cxn modelId="{AEB295EC-9C25-4F05-BA24-9CAAEE000D6B}" type="presParOf" srcId="{BD52F3F9-7BB6-42DD-B681-9C0924EED93C}" destId="{BCD1EA1E-CD2F-4920-AF25-43BBFE104D80}" srcOrd="1" destOrd="0" presId="urn:microsoft.com/office/officeart/2005/8/layout/bProcess3"/>
    <dgm:cxn modelId="{3D5DEC16-3166-446E-8869-9C2039AD11BF}" type="presParOf" srcId="{BCD1EA1E-CD2F-4920-AF25-43BBFE104D80}" destId="{195DDFD8-8355-40F8-98BF-8244D06AB38B}" srcOrd="0" destOrd="0" presId="urn:microsoft.com/office/officeart/2005/8/layout/bProcess3"/>
    <dgm:cxn modelId="{9BE8DA6C-A5EC-4FEA-949E-4936C7E1E15A}" type="presParOf" srcId="{BD52F3F9-7BB6-42DD-B681-9C0924EED93C}" destId="{0A34B8B3-A15F-4F11-BEC7-170D7A00FB36}" srcOrd="2" destOrd="0" presId="urn:microsoft.com/office/officeart/2005/8/layout/bProcess3"/>
    <dgm:cxn modelId="{30B487BA-0003-45D1-8AA4-E44574FD63FB}" type="presParOf" srcId="{BD52F3F9-7BB6-42DD-B681-9C0924EED93C}" destId="{7230E39B-55F0-4B18-A79E-31732744889D}" srcOrd="3" destOrd="0" presId="urn:microsoft.com/office/officeart/2005/8/layout/bProcess3"/>
    <dgm:cxn modelId="{8BED3455-5112-4866-9E41-786D018CB47C}" type="presParOf" srcId="{7230E39B-55F0-4B18-A79E-31732744889D}" destId="{142D680D-7BB1-4388-A960-4A5B8DC19296}" srcOrd="0" destOrd="0" presId="urn:microsoft.com/office/officeart/2005/8/layout/bProcess3"/>
    <dgm:cxn modelId="{652AD33C-963E-41B1-AB2F-4A4AB5307122}" type="presParOf" srcId="{BD52F3F9-7BB6-42DD-B681-9C0924EED93C}" destId="{FCFDAB33-4E1D-4195-93A4-C7BDA1D679AA}" srcOrd="4" destOrd="0" presId="urn:microsoft.com/office/officeart/2005/8/layout/bProcess3"/>
    <dgm:cxn modelId="{3777115F-58F5-47EF-B0FD-F00B45CF182C}" type="presParOf" srcId="{BD52F3F9-7BB6-42DD-B681-9C0924EED93C}" destId="{D318BBC6-521C-4393-A388-45A0E4060993}" srcOrd="5" destOrd="0" presId="urn:microsoft.com/office/officeart/2005/8/layout/bProcess3"/>
    <dgm:cxn modelId="{232543E8-6AC9-4A85-A77E-4AD9CD3F5730}" type="presParOf" srcId="{D318BBC6-521C-4393-A388-45A0E4060993}" destId="{8FD7AD65-0E1B-4147-AB7A-A323C5C0F259}" srcOrd="0" destOrd="0" presId="urn:microsoft.com/office/officeart/2005/8/layout/bProcess3"/>
    <dgm:cxn modelId="{EA278E90-0EB9-4561-8343-3B0072177F31}" type="presParOf" srcId="{BD52F3F9-7BB6-42DD-B681-9C0924EED93C}" destId="{7A4E760D-61F5-43F4-B594-0CD1D034AB7E}" srcOrd="6" destOrd="0" presId="urn:microsoft.com/office/officeart/2005/8/layout/bProcess3"/>
    <dgm:cxn modelId="{0EB3DE00-F554-49B4-A5D4-DCACBB5532BC}" type="presParOf" srcId="{BD52F3F9-7BB6-42DD-B681-9C0924EED93C}" destId="{76BA4C8E-BB05-4092-AFAD-668FB6499F5F}" srcOrd="7" destOrd="0" presId="urn:microsoft.com/office/officeart/2005/8/layout/bProcess3"/>
    <dgm:cxn modelId="{F77A0C9D-993C-402E-8B2D-81DDBEDF5DFB}" type="presParOf" srcId="{76BA4C8E-BB05-4092-AFAD-668FB6499F5F}" destId="{F8D66D90-5E64-4EEE-9C47-C3863617F959}" srcOrd="0" destOrd="0" presId="urn:microsoft.com/office/officeart/2005/8/layout/bProcess3"/>
    <dgm:cxn modelId="{63A54FB2-C3FA-42B0-948E-FCD78FE0D22D}" type="presParOf" srcId="{BD52F3F9-7BB6-42DD-B681-9C0924EED93C}" destId="{671F659F-A72E-4367-BF3D-38B057C90A4E}" srcOrd="8" destOrd="0" presId="urn:microsoft.com/office/officeart/2005/8/layout/bProcess3"/>
    <dgm:cxn modelId="{15D1C6E5-2441-49BC-9132-B20B3414CFB5}" type="presParOf" srcId="{BD52F3F9-7BB6-42DD-B681-9C0924EED93C}" destId="{41EA8073-B8A5-45C8-A538-39ECD322B3AE}" srcOrd="9" destOrd="0" presId="urn:microsoft.com/office/officeart/2005/8/layout/bProcess3"/>
    <dgm:cxn modelId="{DCFA58C6-C67D-466C-A24D-810DDF8955D5}" type="presParOf" srcId="{41EA8073-B8A5-45C8-A538-39ECD322B3AE}" destId="{1A396511-99F0-4171-B00E-0D249D2D0C73}" srcOrd="0" destOrd="0" presId="urn:microsoft.com/office/officeart/2005/8/layout/bProcess3"/>
    <dgm:cxn modelId="{9A3A6BBA-D5E3-4AAB-A64F-78B23458414E}" type="presParOf" srcId="{BD52F3F9-7BB6-42DD-B681-9C0924EED93C}" destId="{95E3DF61-8983-41E7-9BE5-16091AB4391B}" srcOrd="10"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5D8D2C5-982F-4759-ADD9-2C71436A9AFC}" type="doc">
      <dgm:prSet loTypeId="urn:microsoft.com/office/officeart/2005/8/layout/bProcess3" loCatId="process" qsTypeId="urn:microsoft.com/office/officeart/2005/8/quickstyle/simple1" qsCatId="simple" csTypeId="urn:microsoft.com/office/officeart/2005/8/colors/accent1_1" csCatId="accent1" phldr="1"/>
      <dgm:spPr/>
      <dgm:t>
        <a:bodyPr/>
        <a:lstStyle/>
        <a:p>
          <a:endParaRPr lang="zh-CN" altLang="en-US"/>
        </a:p>
      </dgm:t>
    </dgm:pt>
    <dgm:pt modelId="{FCC6B4D8-B396-4C5F-8E70-CB18CFC2FE94}">
      <dgm:prSet phldrT="[文本]" custT="1"/>
      <dgm:spPr/>
      <dgm:t>
        <a:bodyPr/>
        <a:lstStyle/>
        <a:p>
          <a:r>
            <a:rPr lang="zh-CN" altLang="en-US" sz="2400">
              <a:latin typeface="微软雅黑" panose="020B0503020204020204" pitchFamily="34" charset="-122"/>
              <a:ea typeface="微软雅黑" panose="020B0503020204020204" pitchFamily="34" charset="-122"/>
            </a:rPr>
            <a:t>主管机关</a:t>
          </a:r>
          <a:r>
            <a:rPr lang="en-US" altLang="zh-CN" sz="2400">
              <a:latin typeface="微软雅黑" panose="020B0503020204020204" pitchFamily="34" charset="-122"/>
              <a:ea typeface="微软雅黑" panose="020B0503020204020204" pitchFamily="34" charset="-122"/>
            </a:rPr>
            <a:t>/</a:t>
          </a:r>
          <a:r>
            <a:rPr lang="zh-CN" altLang="en-US" sz="2400">
              <a:latin typeface="微软雅黑" panose="020B0503020204020204" pitchFamily="34" charset="-122"/>
              <a:ea typeface="微软雅黑" panose="020B0503020204020204" pitchFamily="34" charset="-122"/>
            </a:rPr>
            <a:t>企业登录子系统</a:t>
          </a:r>
        </a:p>
      </dgm:t>
    </dgm:pt>
    <dgm:pt modelId="{9DBA3FED-9F02-417A-88F2-CA8D8FA39661}" type="parTrans" cxnId="{E987BAC9-0286-44D2-8929-703A529F34BF}">
      <dgm:prSet/>
      <dgm:spPr/>
      <dgm:t>
        <a:bodyPr/>
        <a:lstStyle/>
        <a:p>
          <a:endParaRPr lang="zh-CN" altLang="en-US" sz="3600">
            <a:latin typeface="微软雅黑" panose="020B0503020204020204" pitchFamily="34" charset="-122"/>
            <a:ea typeface="微软雅黑" panose="020B0503020204020204" pitchFamily="34" charset="-122"/>
          </a:endParaRPr>
        </a:p>
      </dgm:t>
    </dgm:pt>
    <dgm:pt modelId="{DF6EA26A-B30C-459C-9283-FB7F94889EA2}" type="sibTrans" cxnId="{E987BAC9-0286-44D2-8929-703A529F34BF}">
      <dgm:prSet custT="1"/>
      <dgm:spPr/>
      <dgm:t>
        <a:bodyPr/>
        <a:lstStyle/>
        <a:p>
          <a:endParaRPr lang="zh-CN" altLang="en-US" sz="800">
            <a:latin typeface="微软雅黑" panose="020B0503020204020204" pitchFamily="34" charset="-122"/>
            <a:ea typeface="微软雅黑" panose="020B0503020204020204" pitchFamily="34" charset="-122"/>
          </a:endParaRPr>
        </a:p>
      </dgm:t>
    </dgm:pt>
    <dgm:pt modelId="{0DF527DB-4652-424A-A223-69F98B080932}">
      <dgm:prSet phldrT="[文本]" custT="1"/>
      <dgm:spPr/>
      <dgm:t>
        <a:bodyPr/>
        <a:lstStyle/>
        <a:p>
          <a:r>
            <a:rPr lang="zh-CN" altLang="en-US" sz="2400">
              <a:latin typeface="微软雅黑" panose="020B0503020204020204" pitchFamily="34" charset="-122"/>
              <a:ea typeface="微软雅黑" panose="020B0503020204020204" pitchFamily="34" charset="-122"/>
            </a:rPr>
            <a:t>录入专家申请</a:t>
          </a:r>
        </a:p>
      </dgm:t>
    </dgm:pt>
    <dgm:pt modelId="{725CE996-C1CE-4FE6-9291-7FD7F9254F0C}" type="parTrans" cxnId="{493BE470-4D94-4F81-8925-560D0A8223D0}">
      <dgm:prSet/>
      <dgm:spPr/>
      <dgm:t>
        <a:bodyPr/>
        <a:lstStyle/>
        <a:p>
          <a:endParaRPr lang="zh-CN" altLang="en-US" sz="3600">
            <a:latin typeface="微软雅黑" panose="020B0503020204020204" pitchFamily="34" charset="-122"/>
            <a:ea typeface="微软雅黑" panose="020B0503020204020204" pitchFamily="34" charset="-122"/>
          </a:endParaRPr>
        </a:p>
      </dgm:t>
    </dgm:pt>
    <dgm:pt modelId="{F90512B2-9AED-442E-8376-04548CCDE7A4}" type="sibTrans" cxnId="{493BE470-4D94-4F81-8925-560D0A8223D0}">
      <dgm:prSet custT="1"/>
      <dgm:spPr/>
      <dgm:t>
        <a:bodyPr/>
        <a:lstStyle/>
        <a:p>
          <a:endParaRPr lang="zh-CN" altLang="en-US" sz="800">
            <a:latin typeface="微软雅黑" panose="020B0503020204020204" pitchFamily="34" charset="-122"/>
            <a:ea typeface="微软雅黑" panose="020B0503020204020204" pitchFamily="34" charset="-122"/>
          </a:endParaRPr>
        </a:p>
      </dgm:t>
    </dgm:pt>
    <dgm:pt modelId="{1305FC06-073E-477B-ABE9-24858BD32B47}">
      <dgm:prSet phldrT="[文本]" custT="1"/>
      <dgm:spPr/>
      <dgm:t>
        <a:bodyPr/>
        <a:lstStyle/>
        <a:p>
          <a:r>
            <a:rPr lang="zh-CN" altLang="en-US" sz="2400">
              <a:latin typeface="微软雅黑" panose="020B0503020204020204" pitchFamily="34" charset="-122"/>
              <a:ea typeface="微软雅黑" panose="020B0503020204020204" pitchFamily="34" charset="-122"/>
            </a:rPr>
            <a:t>主管机关受理企业专家申请</a:t>
          </a:r>
        </a:p>
      </dgm:t>
    </dgm:pt>
    <dgm:pt modelId="{F3F2A26D-AEAF-406F-98F8-006B68FD1F38}" type="parTrans" cxnId="{75B83D4C-6CBC-465E-AF5E-5885B65C090A}">
      <dgm:prSet/>
      <dgm:spPr/>
      <dgm:t>
        <a:bodyPr/>
        <a:lstStyle/>
        <a:p>
          <a:endParaRPr lang="zh-CN" altLang="en-US" sz="3600">
            <a:latin typeface="微软雅黑" panose="020B0503020204020204" pitchFamily="34" charset="-122"/>
            <a:ea typeface="微软雅黑" panose="020B0503020204020204" pitchFamily="34" charset="-122"/>
          </a:endParaRPr>
        </a:p>
      </dgm:t>
    </dgm:pt>
    <dgm:pt modelId="{7C7B8185-1367-4AFF-B64D-89C32BD7849A}" type="sibTrans" cxnId="{75B83D4C-6CBC-465E-AF5E-5885B65C090A}">
      <dgm:prSet custT="1"/>
      <dgm:spPr/>
      <dgm:t>
        <a:bodyPr/>
        <a:lstStyle/>
        <a:p>
          <a:endParaRPr lang="zh-CN" altLang="en-US" sz="800">
            <a:latin typeface="微软雅黑" panose="020B0503020204020204" pitchFamily="34" charset="-122"/>
            <a:ea typeface="微软雅黑" panose="020B0503020204020204" pitchFamily="34" charset="-122"/>
          </a:endParaRPr>
        </a:p>
      </dgm:t>
    </dgm:pt>
    <dgm:pt modelId="{C317E057-C6D7-409A-9E78-FA58C99768A2}">
      <dgm:prSet phldrT="[文本]" custT="1"/>
      <dgm:spPr/>
      <dgm:t>
        <a:bodyPr/>
        <a:lstStyle/>
        <a:p>
          <a:r>
            <a:rPr lang="zh-CN" altLang="en-US" sz="2400">
              <a:latin typeface="微软雅黑" panose="020B0503020204020204" pitchFamily="34" charset="-122"/>
              <a:ea typeface="微软雅黑" panose="020B0503020204020204" pitchFamily="34" charset="-122"/>
            </a:rPr>
            <a:t>自动生成相关统计报表</a:t>
          </a:r>
        </a:p>
      </dgm:t>
    </dgm:pt>
    <dgm:pt modelId="{739CE375-17E0-4243-96DA-670770E4EAE0}" type="parTrans" cxnId="{D332ED10-3BD7-45E0-A476-026C89375D32}">
      <dgm:prSet/>
      <dgm:spPr/>
      <dgm:t>
        <a:bodyPr/>
        <a:lstStyle/>
        <a:p>
          <a:endParaRPr lang="zh-CN" altLang="en-US" sz="3600">
            <a:latin typeface="微软雅黑" panose="020B0503020204020204" pitchFamily="34" charset="-122"/>
            <a:ea typeface="微软雅黑" panose="020B0503020204020204" pitchFamily="34" charset="-122"/>
          </a:endParaRPr>
        </a:p>
      </dgm:t>
    </dgm:pt>
    <dgm:pt modelId="{609ACF60-D287-4ED1-B30C-BD1124880A34}" type="sibTrans" cxnId="{D332ED10-3BD7-45E0-A476-026C89375D32}">
      <dgm:prSet/>
      <dgm:spPr/>
      <dgm:t>
        <a:bodyPr/>
        <a:lstStyle/>
        <a:p>
          <a:endParaRPr lang="zh-CN" altLang="en-US" sz="3600">
            <a:latin typeface="微软雅黑" panose="020B0503020204020204" pitchFamily="34" charset="-122"/>
            <a:ea typeface="微软雅黑" panose="020B0503020204020204" pitchFamily="34" charset="-122"/>
          </a:endParaRPr>
        </a:p>
      </dgm:t>
    </dgm:pt>
    <dgm:pt modelId="{BD52F3F9-7BB6-42DD-B681-9C0924EED93C}" type="pres">
      <dgm:prSet presAssocID="{E5D8D2C5-982F-4759-ADD9-2C71436A9AFC}" presName="Name0" presStyleCnt="0">
        <dgm:presLayoutVars>
          <dgm:dir/>
          <dgm:resizeHandles val="exact"/>
        </dgm:presLayoutVars>
      </dgm:prSet>
      <dgm:spPr/>
      <dgm:t>
        <a:bodyPr/>
        <a:lstStyle/>
        <a:p>
          <a:endParaRPr lang="zh-CN" altLang="en-US"/>
        </a:p>
      </dgm:t>
    </dgm:pt>
    <dgm:pt modelId="{63870325-1712-400B-BFBD-E61754BD2154}" type="pres">
      <dgm:prSet presAssocID="{FCC6B4D8-B396-4C5F-8E70-CB18CFC2FE94}" presName="node" presStyleLbl="node1" presStyleIdx="0" presStyleCnt="4">
        <dgm:presLayoutVars>
          <dgm:bulletEnabled val="1"/>
        </dgm:presLayoutVars>
      </dgm:prSet>
      <dgm:spPr/>
      <dgm:t>
        <a:bodyPr/>
        <a:lstStyle/>
        <a:p>
          <a:endParaRPr lang="zh-CN" altLang="en-US"/>
        </a:p>
      </dgm:t>
    </dgm:pt>
    <dgm:pt modelId="{BCD1EA1E-CD2F-4920-AF25-43BBFE104D80}" type="pres">
      <dgm:prSet presAssocID="{DF6EA26A-B30C-459C-9283-FB7F94889EA2}" presName="sibTrans" presStyleLbl="sibTrans1D1" presStyleIdx="0" presStyleCnt="3"/>
      <dgm:spPr/>
      <dgm:t>
        <a:bodyPr/>
        <a:lstStyle/>
        <a:p>
          <a:endParaRPr lang="zh-CN" altLang="en-US"/>
        </a:p>
      </dgm:t>
    </dgm:pt>
    <dgm:pt modelId="{195DDFD8-8355-40F8-98BF-8244D06AB38B}" type="pres">
      <dgm:prSet presAssocID="{DF6EA26A-B30C-459C-9283-FB7F94889EA2}" presName="connectorText" presStyleLbl="sibTrans1D1" presStyleIdx="0" presStyleCnt="3"/>
      <dgm:spPr/>
      <dgm:t>
        <a:bodyPr/>
        <a:lstStyle/>
        <a:p>
          <a:endParaRPr lang="zh-CN" altLang="en-US"/>
        </a:p>
      </dgm:t>
    </dgm:pt>
    <dgm:pt modelId="{0A34B8B3-A15F-4F11-BEC7-170D7A00FB36}" type="pres">
      <dgm:prSet presAssocID="{0DF527DB-4652-424A-A223-69F98B080932}" presName="node" presStyleLbl="node1" presStyleIdx="1" presStyleCnt="4">
        <dgm:presLayoutVars>
          <dgm:bulletEnabled val="1"/>
        </dgm:presLayoutVars>
      </dgm:prSet>
      <dgm:spPr/>
      <dgm:t>
        <a:bodyPr/>
        <a:lstStyle/>
        <a:p>
          <a:endParaRPr lang="zh-CN" altLang="en-US"/>
        </a:p>
      </dgm:t>
    </dgm:pt>
    <dgm:pt modelId="{7230E39B-55F0-4B18-A79E-31732744889D}" type="pres">
      <dgm:prSet presAssocID="{F90512B2-9AED-442E-8376-04548CCDE7A4}" presName="sibTrans" presStyleLbl="sibTrans1D1" presStyleIdx="1" presStyleCnt="3"/>
      <dgm:spPr/>
      <dgm:t>
        <a:bodyPr/>
        <a:lstStyle/>
        <a:p>
          <a:endParaRPr lang="zh-CN" altLang="en-US"/>
        </a:p>
      </dgm:t>
    </dgm:pt>
    <dgm:pt modelId="{142D680D-7BB1-4388-A960-4A5B8DC19296}" type="pres">
      <dgm:prSet presAssocID="{F90512B2-9AED-442E-8376-04548CCDE7A4}" presName="connectorText" presStyleLbl="sibTrans1D1" presStyleIdx="1" presStyleCnt="3"/>
      <dgm:spPr/>
      <dgm:t>
        <a:bodyPr/>
        <a:lstStyle/>
        <a:p>
          <a:endParaRPr lang="zh-CN" altLang="en-US"/>
        </a:p>
      </dgm:t>
    </dgm:pt>
    <dgm:pt modelId="{FCFDAB33-4E1D-4195-93A4-C7BDA1D679AA}" type="pres">
      <dgm:prSet presAssocID="{1305FC06-073E-477B-ABE9-24858BD32B47}" presName="node" presStyleLbl="node1" presStyleIdx="2" presStyleCnt="4">
        <dgm:presLayoutVars>
          <dgm:bulletEnabled val="1"/>
        </dgm:presLayoutVars>
      </dgm:prSet>
      <dgm:spPr/>
      <dgm:t>
        <a:bodyPr/>
        <a:lstStyle/>
        <a:p>
          <a:endParaRPr lang="zh-CN" altLang="en-US"/>
        </a:p>
      </dgm:t>
    </dgm:pt>
    <dgm:pt modelId="{D318BBC6-521C-4393-A388-45A0E4060993}" type="pres">
      <dgm:prSet presAssocID="{7C7B8185-1367-4AFF-B64D-89C32BD7849A}" presName="sibTrans" presStyleLbl="sibTrans1D1" presStyleIdx="2" presStyleCnt="3"/>
      <dgm:spPr/>
      <dgm:t>
        <a:bodyPr/>
        <a:lstStyle/>
        <a:p>
          <a:endParaRPr lang="zh-CN" altLang="en-US"/>
        </a:p>
      </dgm:t>
    </dgm:pt>
    <dgm:pt modelId="{8FD7AD65-0E1B-4147-AB7A-A323C5C0F259}" type="pres">
      <dgm:prSet presAssocID="{7C7B8185-1367-4AFF-B64D-89C32BD7849A}" presName="connectorText" presStyleLbl="sibTrans1D1" presStyleIdx="2" presStyleCnt="3"/>
      <dgm:spPr/>
      <dgm:t>
        <a:bodyPr/>
        <a:lstStyle/>
        <a:p>
          <a:endParaRPr lang="zh-CN" altLang="en-US"/>
        </a:p>
      </dgm:t>
    </dgm:pt>
    <dgm:pt modelId="{95E3DF61-8983-41E7-9BE5-16091AB4391B}" type="pres">
      <dgm:prSet presAssocID="{C317E057-C6D7-409A-9E78-FA58C99768A2}" presName="node" presStyleLbl="node1" presStyleIdx="3" presStyleCnt="4">
        <dgm:presLayoutVars>
          <dgm:bulletEnabled val="1"/>
        </dgm:presLayoutVars>
      </dgm:prSet>
      <dgm:spPr/>
      <dgm:t>
        <a:bodyPr/>
        <a:lstStyle/>
        <a:p>
          <a:endParaRPr lang="zh-CN" altLang="en-US"/>
        </a:p>
      </dgm:t>
    </dgm:pt>
  </dgm:ptLst>
  <dgm:cxnLst>
    <dgm:cxn modelId="{D332ED10-3BD7-45E0-A476-026C89375D32}" srcId="{E5D8D2C5-982F-4759-ADD9-2C71436A9AFC}" destId="{C317E057-C6D7-409A-9E78-FA58C99768A2}" srcOrd="3" destOrd="0" parTransId="{739CE375-17E0-4243-96DA-670770E4EAE0}" sibTransId="{609ACF60-D287-4ED1-B30C-BD1124880A34}"/>
    <dgm:cxn modelId="{6F6D856C-5728-4C66-8EA6-E1B3E1F7CDE4}" type="presOf" srcId="{FCC6B4D8-B396-4C5F-8E70-CB18CFC2FE94}" destId="{63870325-1712-400B-BFBD-E61754BD2154}" srcOrd="0" destOrd="0" presId="urn:microsoft.com/office/officeart/2005/8/layout/bProcess3"/>
    <dgm:cxn modelId="{E5D08E1C-30A1-4AC6-A4F2-5CDD5CBA7BAB}" type="presOf" srcId="{7C7B8185-1367-4AFF-B64D-89C32BD7849A}" destId="{8FD7AD65-0E1B-4147-AB7A-A323C5C0F259}" srcOrd="1" destOrd="0" presId="urn:microsoft.com/office/officeart/2005/8/layout/bProcess3"/>
    <dgm:cxn modelId="{1D4E742D-5E15-4AF3-BD2B-ED05029C70E0}" type="presOf" srcId="{C317E057-C6D7-409A-9E78-FA58C99768A2}" destId="{95E3DF61-8983-41E7-9BE5-16091AB4391B}" srcOrd="0" destOrd="0" presId="urn:microsoft.com/office/officeart/2005/8/layout/bProcess3"/>
    <dgm:cxn modelId="{493BE470-4D94-4F81-8925-560D0A8223D0}" srcId="{E5D8D2C5-982F-4759-ADD9-2C71436A9AFC}" destId="{0DF527DB-4652-424A-A223-69F98B080932}" srcOrd="1" destOrd="0" parTransId="{725CE996-C1CE-4FE6-9291-7FD7F9254F0C}" sibTransId="{F90512B2-9AED-442E-8376-04548CCDE7A4}"/>
    <dgm:cxn modelId="{D0AE06BD-3D4A-478C-82CD-055D3CA74413}" type="presOf" srcId="{1305FC06-073E-477B-ABE9-24858BD32B47}" destId="{FCFDAB33-4E1D-4195-93A4-C7BDA1D679AA}" srcOrd="0" destOrd="0" presId="urn:microsoft.com/office/officeart/2005/8/layout/bProcess3"/>
    <dgm:cxn modelId="{4F1DF15C-3F3A-4962-9BD3-DFDE6FA49B38}" type="presOf" srcId="{F90512B2-9AED-442E-8376-04548CCDE7A4}" destId="{7230E39B-55F0-4B18-A79E-31732744889D}" srcOrd="0" destOrd="0" presId="urn:microsoft.com/office/officeart/2005/8/layout/bProcess3"/>
    <dgm:cxn modelId="{CF335CEA-3789-45F9-8040-7BCE5FA449B5}" type="presOf" srcId="{7C7B8185-1367-4AFF-B64D-89C32BD7849A}" destId="{D318BBC6-521C-4393-A388-45A0E4060993}" srcOrd="0" destOrd="0" presId="urn:microsoft.com/office/officeart/2005/8/layout/bProcess3"/>
    <dgm:cxn modelId="{830D135D-7461-4C6D-BD67-E346ECA3BC4C}" type="presOf" srcId="{0DF527DB-4652-424A-A223-69F98B080932}" destId="{0A34B8B3-A15F-4F11-BEC7-170D7A00FB36}" srcOrd="0" destOrd="0" presId="urn:microsoft.com/office/officeart/2005/8/layout/bProcess3"/>
    <dgm:cxn modelId="{D27F2A04-F5B6-4B87-B9B7-4B251C40A1DB}" type="presOf" srcId="{F90512B2-9AED-442E-8376-04548CCDE7A4}" destId="{142D680D-7BB1-4388-A960-4A5B8DC19296}" srcOrd="1" destOrd="0" presId="urn:microsoft.com/office/officeart/2005/8/layout/bProcess3"/>
    <dgm:cxn modelId="{6A24F46E-51C2-4325-934E-9C69397A3727}" type="presOf" srcId="{E5D8D2C5-982F-4759-ADD9-2C71436A9AFC}" destId="{BD52F3F9-7BB6-42DD-B681-9C0924EED93C}" srcOrd="0" destOrd="0" presId="urn:microsoft.com/office/officeart/2005/8/layout/bProcess3"/>
    <dgm:cxn modelId="{E987BAC9-0286-44D2-8929-703A529F34BF}" srcId="{E5D8D2C5-982F-4759-ADD9-2C71436A9AFC}" destId="{FCC6B4D8-B396-4C5F-8E70-CB18CFC2FE94}" srcOrd="0" destOrd="0" parTransId="{9DBA3FED-9F02-417A-88F2-CA8D8FA39661}" sibTransId="{DF6EA26A-B30C-459C-9283-FB7F94889EA2}"/>
    <dgm:cxn modelId="{37E76F01-8BA8-46DB-A026-03877389932D}" type="presOf" srcId="{DF6EA26A-B30C-459C-9283-FB7F94889EA2}" destId="{195DDFD8-8355-40F8-98BF-8244D06AB38B}" srcOrd="1" destOrd="0" presId="urn:microsoft.com/office/officeart/2005/8/layout/bProcess3"/>
    <dgm:cxn modelId="{3DDFE009-A1F4-464C-84C4-E83A8196701F}" type="presOf" srcId="{DF6EA26A-B30C-459C-9283-FB7F94889EA2}" destId="{BCD1EA1E-CD2F-4920-AF25-43BBFE104D80}" srcOrd="0" destOrd="0" presId="urn:microsoft.com/office/officeart/2005/8/layout/bProcess3"/>
    <dgm:cxn modelId="{75B83D4C-6CBC-465E-AF5E-5885B65C090A}" srcId="{E5D8D2C5-982F-4759-ADD9-2C71436A9AFC}" destId="{1305FC06-073E-477B-ABE9-24858BD32B47}" srcOrd="2" destOrd="0" parTransId="{F3F2A26D-AEAF-406F-98F8-006B68FD1F38}" sibTransId="{7C7B8185-1367-4AFF-B64D-89C32BD7849A}"/>
    <dgm:cxn modelId="{D8E13509-CFC6-4A31-A4DE-5F61B48B5C0A}" type="presParOf" srcId="{BD52F3F9-7BB6-42DD-B681-9C0924EED93C}" destId="{63870325-1712-400B-BFBD-E61754BD2154}" srcOrd="0" destOrd="0" presId="urn:microsoft.com/office/officeart/2005/8/layout/bProcess3"/>
    <dgm:cxn modelId="{DFA8AFB5-57F2-422A-8701-ACF9B3B99FA1}" type="presParOf" srcId="{BD52F3F9-7BB6-42DD-B681-9C0924EED93C}" destId="{BCD1EA1E-CD2F-4920-AF25-43BBFE104D80}" srcOrd="1" destOrd="0" presId="urn:microsoft.com/office/officeart/2005/8/layout/bProcess3"/>
    <dgm:cxn modelId="{65AAC253-DD3C-4347-9F48-A783E73BD59C}" type="presParOf" srcId="{BCD1EA1E-CD2F-4920-AF25-43BBFE104D80}" destId="{195DDFD8-8355-40F8-98BF-8244D06AB38B}" srcOrd="0" destOrd="0" presId="urn:microsoft.com/office/officeart/2005/8/layout/bProcess3"/>
    <dgm:cxn modelId="{CA964D9E-BA33-4CF6-9851-88D9A10254F0}" type="presParOf" srcId="{BD52F3F9-7BB6-42DD-B681-9C0924EED93C}" destId="{0A34B8B3-A15F-4F11-BEC7-170D7A00FB36}" srcOrd="2" destOrd="0" presId="urn:microsoft.com/office/officeart/2005/8/layout/bProcess3"/>
    <dgm:cxn modelId="{6E2ECF51-5C38-40F2-AD1A-E5A429FD51FB}" type="presParOf" srcId="{BD52F3F9-7BB6-42DD-B681-9C0924EED93C}" destId="{7230E39B-55F0-4B18-A79E-31732744889D}" srcOrd="3" destOrd="0" presId="urn:microsoft.com/office/officeart/2005/8/layout/bProcess3"/>
    <dgm:cxn modelId="{2584EF24-4E2C-4BFB-9336-E6E6FBB9BAEB}" type="presParOf" srcId="{7230E39B-55F0-4B18-A79E-31732744889D}" destId="{142D680D-7BB1-4388-A960-4A5B8DC19296}" srcOrd="0" destOrd="0" presId="urn:microsoft.com/office/officeart/2005/8/layout/bProcess3"/>
    <dgm:cxn modelId="{14ACD395-FB7C-4B37-B413-F72FDD441BB2}" type="presParOf" srcId="{BD52F3F9-7BB6-42DD-B681-9C0924EED93C}" destId="{FCFDAB33-4E1D-4195-93A4-C7BDA1D679AA}" srcOrd="4" destOrd="0" presId="urn:microsoft.com/office/officeart/2005/8/layout/bProcess3"/>
    <dgm:cxn modelId="{3BA48B7D-D142-4037-AAAE-3BAEEB4FDD3F}" type="presParOf" srcId="{BD52F3F9-7BB6-42DD-B681-9C0924EED93C}" destId="{D318BBC6-521C-4393-A388-45A0E4060993}" srcOrd="5" destOrd="0" presId="urn:microsoft.com/office/officeart/2005/8/layout/bProcess3"/>
    <dgm:cxn modelId="{BB961543-B6A6-4949-B94D-D972CB1BCB9F}" type="presParOf" srcId="{D318BBC6-521C-4393-A388-45A0E4060993}" destId="{8FD7AD65-0E1B-4147-AB7A-A323C5C0F259}" srcOrd="0" destOrd="0" presId="urn:microsoft.com/office/officeart/2005/8/layout/bProcess3"/>
    <dgm:cxn modelId="{60E64AD2-D1F7-4E9F-BBCE-22E92B87589F}" type="presParOf" srcId="{BD52F3F9-7BB6-42DD-B681-9C0924EED93C}" destId="{95E3DF61-8983-41E7-9BE5-16091AB4391B}" srcOrd="6"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5D8D2C5-982F-4759-ADD9-2C71436A9AFC}" type="doc">
      <dgm:prSet loTypeId="urn:microsoft.com/office/officeart/2005/8/layout/bProcess3" loCatId="process" qsTypeId="urn:microsoft.com/office/officeart/2005/8/quickstyle/simple1" qsCatId="simple" csTypeId="urn:microsoft.com/office/officeart/2005/8/colors/accent1_1" csCatId="accent1" phldr="1"/>
      <dgm:spPr/>
      <dgm:t>
        <a:bodyPr/>
        <a:lstStyle/>
        <a:p>
          <a:endParaRPr lang="zh-CN" altLang="en-US"/>
        </a:p>
      </dgm:t>
    </dgm:pt>
    <dgm:pt modelId="{FCC6B4D8-B396-4C5F-8E70-CB18CFC2FE94}">
      <dgm:prSet phldrT="[文本]" custT="1"/>
      <dgm:spPr/>
      <dgm:t>
        <a:bodyPr/>
        <a:lstStyle/>
        <a:p>
          <a:r>
            <a:rPr lang="zh-CN" altLang="en-US" sz="2000">
              <a:latin typeface="微软雅黑" panose="020B0503020204020204" pitchFamily="34" charset="-122"/>
              <a:ea typeface="微软雅黑" panose="020B0503020204020204" pitchFamily="34" charset="-122"/>
            </a:rPr>
            <a:t>主管机关登录子系统</a:t>
          </a:r>
        </a:p>
      </dgm:t>
    </dgm:pt>
    <dgm:pt modelId="{9DBA3FED-9F02-417A-88F2-CA8D8FA39661}" type="parTrans" cxnId="{E987BAC9-0286-44D2-8929-703A529F34BF}">
      <dgm:prSet/>
      <dgm:spPr/>
      <dgm:t>
        <a:bodyPr/>
        <a:lstStyle/>
        <a:p>
          <a:endParaRPr lang="zh-CN" altLang="en-US" sz="3200">
            <a:latin typeface="微软雅黑" panose="020B0503020204020204" pitchFamily="34" charset="-122"/>
            <a:ea typeface="微软雅黑" panose="020B0503020204020204" pitchFamily="34" charset="-122"/>
          </a:endParaRPr>
        </a:p>
      </dgm:t>
    </dgm:pt>
    <dgm:pt modelId="{DF6EA26A-B30C-459C-9283-FB7F94889EA2}" type="sibTrans" cxnId="{E987BAC9-0286-44D2-8929-703A529F34BF}">
      <dgm:prSet custT="1"/>
      <dgm:spPr/>
      <dgm:t>
        <a:bodyPr/>
        <a:lstStyle/>
        <a:p>
          <a:endParaRPr lang="zh-CN" altLang="en-US" sz="700">
            <a:latin typeface="微软雅黑" panose="020B0503020204020204" pitchFamily="34" charset="-122"/>
            <a:ea typeface="微软雅黑" panose="020B0503020204020204" pitchFamily="34" charset="-122"/>
          </a:endParaRPr>
        </a:p>
      </dgm:t>
    </dgm:pt>
    <dgm:pt modelId="{0DF527DB-4652-424A-A223-69F98B080932}">
      <dgm:prSet phldrT="[文本]" custT="1"/>
      <dgm:spPr/>
      <dgm:t>
        <a:bodyPr/>
        <a:lstStyle/>
        <a:p>
          <a:r>
            <a:rPr lang="zh-CN" altLang="en-US" sz="2000">
              <a:latin typeface="微软雅黑" panose="020B0503020204020204" pitchFamily="34" charset="-122"/>
              <a:ea typeface="微软雅黑" panose="020B0503020204020204" pitchFamily="34" charset="-122"/>
            </a:rPr>
            <a:t>录入安全监管信息</a:t>
          </a:r>
        </a:p>
      </dgm:t>
    </dgm:pt>
    <dgm:pt modelId="{725CE996-C1CE-4FE6-9291-7FD7F9254F0C}" type="parTrans" cxnId="{493BE470-4D94-4F81-8925-560D0A8223D0}">
      <dgm:prSet/>
      <dgm:spPr/>
      <dgm:t>
        <a:bodyPr/>
        <a:lstStyle/>
        <a:p>
          <a:endParaRPr lang="zh-CN" altLang="en-US" sz="3200">
            <a:latin typeface="微软雅黑" panose="020B0503020204020204" pitchFamily="34" charset="-122"/>
            <a:ea typeface="微软雅黑" panose="020B0503020204020204" pitchFamily="34" charset="-122"/>
          </a:endParaRPr>
        </a:p>
      </dgm:t>
    </dgm:pt>
    <dgm:pt modelId="{F90512B2-9AED-442E-8376-04548CCDE7A4}" type="sibTrans" cxnId="{493BE470-4D94-4F81-8925-560D0A8223D0}">
      <dgm:prSet custT="1"/>
      <dgm:spPr/>
      <dgm:t>
        <a:bodyPr/>
        <a:lstStyle/>
        <a:p>
          <a:endParaRPr lang="zh-CN" altLang="en-US" sz="700">
            <a:latin typeface="微软雅黑" panose="020B0503020204020204" pitchFamily="34" charset="-122"/>
            <a:ea typeface="微软雅黑" panose="020B0503020204020204" pitchFamily="34" charset="-122"/>
          </a:endParaRPr>
        </a:p>
      </dgm:t>
    </dgm:pt>
    <dgm:pt modelId="{1305FC06-073E-477B-ABE9-24858BD32B47}">
      <dgm:prSet phldrT="[文本]" custT="1"/>
      <dgm:spPr/>
      <dgm:t>
        <a:bodyPr/>
        <a:lstStyle/>
        <a:p>
          <a:r>
            <a:rPr lang="zh-CN" altLang="en-US" sz="2000">
              <a:latin typeface="微软雅黑" panose="020B0503020204020204" pitchFamily="34" charset="-122"/>
              <a:ea typeface="微软雅黑" panose="020B0503020204020204" pitchFamily="34" charset="-122"/>
            </a:rPr>
            <a:t>下发整改通知</a:t>
          </a:r>
          <a:r>
            <a:rPr lang="en-US" altLang="zh-CN" sz="2000">
              <a:latin typeface="微软雅黑" panose="020B0503020204020204" pitchFamily="34" charset="-122"/>
              <a:ea typeface="微软雅黑" panose="020B0503020204020204" pitchFamily="34" charset="-122"/>
            </a:rPr>
            <a:t>/</a:t>
          </a:r>
          <a:r>
            <a:rPr lang="zh-CN" altLang="en-US" sz="2000">
              <a:latin typeface="微软雅黑" panose="020B0503020204020204" pitchFamily="34" charset="-122"/>
              <a:ea typeface="微软雅黑" panose="020B0503020204020204" pitchFamily="34" charset="-122"/>
            </a:rPr>
            <a:t>进行通报批评</a:t>
          </a:r>
        </a:p>
      </dgm:t>
    </dgm:pt>
    <dgm:pt modelId="{F3F2A26D-AEAF-406F-98F8-006B68FD1F38}" type="parTrans" cxnId="{75B83D4C-6CBC-465E-AF5E-5885B65C090A}">
      <dgm:prSet/>
      <dgm:spPr/>
      <dgm:t>
        <a:bodyPr/>
        <a:lstStyle/>
        <a:p>
          <a:endParaRPr lang="zh-CN" altLang="en-US" sz="3200">
            <a:latin typeface="微软雅黑" panose="020B0503020204020204" pitchFamily="34" charset="-122"/>
            <a:ea typeface="微软雅黑" panose="020B0503020204020204" pitchFamily="34" charset="-122"/>
          </a:endParaRPr>
        </a:p>
      </dgm:t>
    </dgm:pt>
    <dgm:pt modelId="{7C7B8185-1367-4AFF-B64D-89C32BD7849A}" type="sibTrans" cxnId="{75B83D4C-6CBC-465E-AF5E-5885B65C090A}">
      <dgm:prSet custT="1"/>
      <dgm:spPr/>
      <dgm:t>
        <a:bodyPr/>
        <a:lstStyle/>
        <a:p>
          <a:endParaRPr lang="zh-CN" altLang="en-US" sz="700">
            <a:latin typeface="微软雅黑" panose="020B0503020204020204" pitchFamily="34" charset="-122"/>
            <a:ea typeface="微软雅黑" panose="020B0503020204020204" pitchFamily="34" charset="-122"/>
          </a:endParaRPr>
        </a:p>
      </dgm:t>
    </dgm:pt>
    <dgm:pt modelId="{836BA0FD-1160-4AA0-9E6F-54B1DF3E5921}">
      <dgm:prSet phldrT="[文本]" custT="1"/>
      <dgm:spPr/>
      <dgm:t>
        <a:bodyPr/>
        <a:lstStyle/>
        <a:p>
          <a:r>
            <a:rPr lang="zh-CN" altLang="en-US" sz="2000">
              <a:latin typeface="微软雅黑" panose="020B0503020204020204" pitchFamily="34" charset="-122"/>
              <a:ea typeface="微软雅黑" panose="020B0503020204020204" pitchFamily="34" charset="-122"/>
            </a:rPr>
            <a:t>企业登录子系统</a:t>
          </a:r>
        </a:p>
      </dgm:t>
    </dgm:pt>
    <dgm:pt modelId="{BD48B567-7220-4F45-98F6-CDFAF57292CB}" type="parTrans" cxnId="{1EAE28A9-974C-45F3-AE79-404A46F1F2A8}">
      <dgm:prSet/>
      <dgm:spPr/>
      <dgm:t>
        <a:bodyPr/>
        <a:lstStyle/>
        <a:p>
          <a:endParaRPr lang="zh-CN" altLang="en-US" sz="3200">
            <a:latin typeface="微软雅黑" panose="020B0503020204020204" pitchFamily="34" charset="-122"/>
            <a:ea typeface="微软雅黑" panose="020B0503020204020204" pitchFamily="34" charset="-122"/>
          </a:endParaRPr>
        </a:p>
      </dgm:t>
    </dgm:pt>
    <dgm:pt modelId="{77889801-DE04-4897-86D2-0C64E67A11DE}" type="sibTrans" cxnId="{1EAE28A9-974C-45F3-AE79-404A46F1F2A8}">
      <dgm:prSet custT="1"/>
      <dgm:spPr/>
      <dgm:t>
        <a:bodyPr/>
        <a:lstStyle/>
        <a:p>
          <a:endParaRPr lang="zh-CN" altLang="en-US" sz="700">
            <a:latin typeface="微软雅黑" panose="020B0503020204020204" pitchFamily="34" charset="-122"/>
            <a:ea typeface="微软雅黑" panose="020B0503020204020204" pitchFamily="34" charset="-122"/>
          </a:endParaRPr>
        </a:p>
      </dgm:t>
    </dgm:pt>
    <dgm:pt modelId="{C317E057-C6D7-409A-9E78-FA58C99768A2}">
      <dgm:prSet phldrT="[文本]" custT="1"/>
      <dgm:spPr/>
      <dgm:t>
        <a:bodyPr/>
        <a:lstStyle/>
        <a:p>
          <a:r>
            <a:rPr lang="zh-CN" altLang="en-US" sz="2000">
              <a:latin typeface="微软雅黑" panose="020B0503020204020204" pitchFamily="34" charset="-122"/>
              <a:ea typeface="微软雅黑" panose="020B0503020204020204" pitchFamily="34" charset="-122"/>
            </a:rPr>
            <a:t>响应整改通知</a:t>
          </a:r>
          <a:r>
            <a:rPr lang="en-US" altLang="zh-CN" sz="2000">
              <a:latin typeface="微软雅黑" panose="020B0503020204020204" pitchFamily="34" charset="-122"/>
              <a:ea typeface="微软雅黑" panose="020B0503020204020204" pitchFamily="34" charset="-122"/>
            </a:rPr>
            <a:t>/</a:t>
          </a:r>
          <a:r>
            <a:rPr lang="zh-CN" altLang="en-US" sz="2000">
              <a:latin typeface="微软雅黑" panose="020B0503020204020204" pitchFamily="34" charset="-122"/>
              <a:ea typeface="微软雅黑" panose="020B0503020204020204" pitchFamily="34" charset="-122"/>
            </a:rPr>
            <a:t>通报批评</a:t>
          </a:r>
        </a:p>
      </dgm:t>
    </dgm:pt>
    <dgm:pt modelId="{739CE375-17E0-4243-96DA-670770E4EAE0}" type="parTrans" cxnId="{D332ED10-3BD7-45E0-A476-026C89375D32}">
      <dgm:prSet/>
      <dgm:spPr/>
      <dgm:t>
        <a:bodyPr/>
        <a:lstStyle/>
        <a:p>
          <a:endParaRPr lang="zh-CN" altLang="en-US" sz="3200">
            <a:latin typeface="微软雅黑" panose="020B0503020204020204" pitchFamily="34" charset="-122"/>
            <a:ea typeface="微软雅黑" panose="020B0503020204020204" pitchFamily="34" charset="-122"/>
          </a:endParaRPr>
        </a:p>
      </dgm:t>
    </dgm:pt>
    <dgm:pt modelId="{609ACF60-D287-4ED1-B30C-BD1124880A34}" type="sibTrans" cxnId="{D332ED10-3BD7-45E0-A476-026C89375D32}">
      <dgm:prSet custT="1"/>
      <dgm:spPr/>
      <dgm:t>
        <a:bodyPr/>
        <a:lstStyle/>
        <a:p>
          <a:endParaRPr lang="zh-CN" altLang="en-US" sz="900">
            <a:latin typeface="微软雅黑" panose="020B0503020204020204" pitchFamily="34" charset="-122"/>
            <a:ea typeface="微软雅黑" panose="020B0503020204020204" pitchFamily="34" charset="-122"/>
          </a:endParaRPr>
        </a:p>
      </dgm:t>
    </dgm:pt>
    <dgm:pt modelId="{8E0F1885-7695-43E4-AB58-CC3D53CFB6C7}">
      <dgm:prSet phldrT="[文本]" custT="1"/>
      <dgm:spPr/>
      <dgm:t>
        <a:bodyPr/>
        <a:lstStyle/>
        <a:p>
          <a:r>
            <a:rPr lang="zh-CN" altLang="en-US" sz="2000">
              <a:latin typeface="微软雅黑" panose="020B0503020204020204" pitchFamily="34" charset="-122"/>
              <a:ea typeface="微软雅黑" panose="020B0503020204020204" pitchFamily="34" charset="-122"/>
            </a:rPr>
            <a:t>自动生成相关统计报表</a:t>
          </a:r>
        </a:p>
      </dgm:t>
    </dgm:pt>
    <dgm:pt modelId="{AD595012-E5ED-40A9-8216-B412A91F0F54}" type="parTrans" cxnId="{B5EE1C91-D949-44F6-8F83-59EB49F6D0C3}">
      <dgm:prSet/>
      <dgm:spPr/>
      <dgm:t>
        <a:bodyPr/>
        <a:lstStyle/>
        <a:p>
          <a:endParaRPr lang="zh-CN" altLang="en-US" sz="3200">
            <a:latin typeface="微软雅黑" panose="020B0503020204020204" pitchFamily="34" charset="-122"/>
            <a:ea typeface="微软雅黑" panose="020B0503020204020204" pitchFamily="34" charset="-122"/>
          </a:endParaRPr>
        </a:p>
      </dgm:t>
    </dgm:pt>
    <dgm:pt modelId="{22F5577A-7C57-449C-903E-094B14F512E5}" type="sibTrans" cxnId="{B5EE1C91-D949-44F6-8F83-59EB49F6D0C3}">
      <dgm:prSet/>
      <dgm:spPr/>
      <dgm:t>
        <a:bodyPr/>
        <a:lstStyle/>
        <a:p>
          <a:endParaRPr lang="zh-CN" altLang="en-US" sz="3200">
            <a:latin typeface="微软雅黑" panose="020B0503020204020204" pitchFamily="34" charset="-122"/>
            <a:ea typeface="微软雅黑" panose="020B0503020204020204" pitchFamily="34" charset="-122"/>
          </a:endParaRPr>
        </a:p>
      </dgm:t>
    </dgm:pt>
    <dgm:pt modelId="{BD52F3F9-7BB6-42DD-B681-9C0924EED93C}" type="pres">
      <dgm:prSet presAssocID="{E5D8D2C5-982F-4759-ADD9-2C71436A9AFC}" presName="Name0" presStyleCnt="0">
        <dgm:presLayoutVars>
          <dgm:dir/>
          <dgm:resizeHandles val="exact"/>
        </dgm:presLayoutVars>
      </dgm:prSet>
      <dgm:spPr/>
      <dgm:t>
        <a:bodyPr/>
        <a:lstStyle/>
        <a:p>
          <a:endParaRPr lang="zh-CN" altLang="en-US"/>
        </a:p>
      </dgm:t>
    </dgm:pt>
    <dgm:pt modelId="{63870325-1712-400B-BFBD-E61754BD2154}" type="pres">
      <dgm:prSet presAssocID="{FCC6B4D8-B396-4C5F-8E70-CB18CFC2FE94}" presName="node" presStyleLbl="node1" presStyleIdx="0" presStyleCnt="6">
        <dgm:presLayoutVars>
          <dgm:bulletEnabled val="1"/>
        </dgm:presLayoutVars>
      </dgm:prSet>
      <dgm:spPr/>
      <dgm:t>
        <a:bodyPr/>
        <a:lstStyle/>
        <a:p>
          <a:endParaRPr lang="zh-CN" altLang="en-US"/>
        </a:p>
      </dgm:t>
    </dgm:pt>
    <dgm:pt modelId="{BCD1EA1E-CD2F-4920-AF25-43BBFE104D80}" type="pres">
      <dgm:prSet presAssocID="{DF6EA26A-B30C-459C-9283-FB7F94889EA2}" presName="sibTrans" presStyleLbl="sibTrans1D1" presStyleIdx="0" presStyleCnt="5"/>
      <dgm:spPr/>
      <dgm:t>
        <a:bodyPr/>
        <a:lstStyle/>
        <a:p>
          <a:endParaRPr lang="zh-CN" altLang="en-US"/>
        </a:p>
      </dgm:t>
    </dgm:pt>
    <dgm:pt modelId="{195DDFD8-8355-40F8-98BF-8244D06AB38B}" type="pres">
      <dgm:prSet presAssocID="{DF6EA26A-B30C-459C-9283-FB7F94889EA2}" presName="connectorText" presStyleLbl="sibTrans1D1" presStyleIdx="0" presStyleCnt="5"/>
      <dgm:spPr/>
      <dgm:t>
        <a:bodyPr/>
        <a:lstStyle/>
        <a:p>
          <a:endParaRPr lang="zh-CN" altLang="en-US"/>
        </a:p>
      </dgm:t>
    </dgm:pt>
    <dgm:pt modelId="{0A34B8B3-A15F-4F11-BEC7-170D7A00FB36}" type="pres">
      <dgm:prSet presAssocID="{0DF527DB-4652-424A-A223-69F98B080932}" presName="node" presStyleLbl="node1" presStyleIdx="1" presStyleCnt="6">
        <dgm:presLayoutVars>
          <dgm:bulletEnabled val="1"/>
        </dgm:presLayoutVars>
      </dgm:prSet>
      <dgm:spPr/>
      <dgm:t>
        <a:bodyPr/>
        <a:lstStyle/>
        <a:p>
          <a:endParaRPr lang="zh-CN" altLang="en-US"/>
        </a:p>
      </dgm:t>
    </dgm:pt>
    <dgm:pt modelId="{7230E39B-55F0-4B18-A79E-31732744889D}" type="pres">
      <dgm:prSet presAssocID="{F90512B2-9AED-442E-8376-04548CCDE7A4}" presName="sibTrans" presStyleLbl="sibTrans1D1" presStyleIdx="1" presStyleCnt="5"/>
      <dgm:spPr/>
      <dgm:t>
        <a:bodyPr/>
        <a:lstStyle/>
        <a:p>
          <a:endParaRPr lang="zh-CN" altLang="en-US"/>
        </a:p>
      </dgm:t>
    </dgm:pt>
    <dgm:pt modelId="{142D680D-7BB1-4388-A960-4A5B8DC19296}" type="pres">
      <dgm:prSet presAssocID="{F90512B2-9AED-442E-8376-04548CCDE7A4}" presName="connectorText" presStyleLbl="sibTrans1D1" presStyleIdx="1" presStyleCnt="5"/>
      <dgm:spPr/>
      <dgm:t>
        <a:bodyPr/>
        <a:lstStyle/>
        <a:p>
          <a:endParaRPr lang="zh-CN" altLang="en-US"/>
        </a:p>
      </dgm:t>
    </dgm:pt>
    <dgm:pt modelId="{FCFDAB33-4E1D-4195-93A4-C7BDA1D679AA}" type="pres">
      <dgm:prSet presAssocID="{1305FC06-073E-477B-ABE9-24858BD32B47}" presName="node" presStyleLbl="node1" presStyleIdx="2" presStyleCnt="6">
        <dgm:presLayoutVars>
          <dgm:bulletEnabled val="1"/>
        </dgm:presLayoutVars>
      </dgm:prSet>
      <dgm:spPr/>
      <dgm:t>
        <a:bodyPr/>
        <a:lstStyle/>
        <a:p>
          <a:endParaRPr lang="zh-CN" altLang="en-US"/>
        </a:p>
      </dgm:t>
    </dgm:pt>
    <dgm:pt modelId="{D318BBC6-521C-4393-A388-45A0E4060993}" type="pres">
      <dgm:prSet presAssocID="{7C7B8185-1367-4AFF-B64D-89C32BD7849A}" presName="sibTrans" presStyleLbl="sibTrans1D1" presStyleIdx="2" presStyleCnt="5"/>
      <dgm:spPr/>
      <dgm:t>
        <a:bodyPr/>
        <a:lstStyle/>
        <a:p>
          <a:endParaRPr lang="zh-CN" altLang="en-US"/>
        </a:p>
      </dgm:t>
    </dgm:pt>
    <dgm:pt modelId="{8FD7AD65-0E1B-4147-AB7A-A323C5C0F259}" type="pres">
      <dgm:prSet presAssocID="{7C7B8185-1367-4AFF-B64D-89C32BD7849A}" presName="connectorText" presStyleLbl="sibTrans1D1" presStyleIdx="2" presStyleCnt="5"/>
      <dgm:spPr/>
      <dgm:t>
        <a:bodyPr/>
        <a:lstStyle/>
        <a:p>
          <a:endParaRPr lang="zh-CN" altLang="en-US"/>
        </a:p>
      </dgm:t>
    </dgm:pt>
    <dgm:pt modelId="{7A4E760D-61F5-43F4-B594-0CD1D034AB7E}" type="pres">
      <dgm:prSet presAssocID="{836BA0FD-1160-4AA0-9E6F-54B1DF3E5921}" presName="node" presStyleLbl="node1" presStyleIdx="3" presStyleCnt="6">
        <dgm:presLayoutVars>
          <dgm:bulletEnabled val="1"/>
        </dgm:presLayoutVars>
      </dgm:prSet>
      <dgm:spPr/>
      <dgm:t>
        <a:bodyPr/>
        <a:lstStyle/>
        <a:p>
          <a:endParaRPr lang="zh-CN" altLang="en-US"/>
        </a:p>
      </dgm:t>
    </dgm:pt>
    <dgm:pt modelId="{76BA4C8E-BB05-4092-AFAD-668FB6499F5F}" type="pres">
      <dgm:prSet presAssocID="{77889801-DE04-4897-86D2-0C64E67A11DE}" presName="sibTrans" presStyleLbl="sibTrans1D1" presStyleIdx="3" presStyleCnt="5"/>
      <dgm:spPr/>
      <dgm:t>
        <a:bodyPr/>
        <a:lstStyle/>
        <a:p>
          <a:endParaRPr lang="zh-CN" altLang="en-US"/>
        </a:p>
      </dgm:t>
    </dgm:pt>
    <dgm:pt modelId="{F8D66D90-5E64-4EEE-9C47-C3863617F959}" type="pres">
      <dgm:prSet presAssocID="{77889801-DE04-4897-86D2-0C64E67A11DE}" presName="connectorText" presStyleLbl="sibTrans1D1" presStyleIdx="3" presStyleCnt="5"/>
      <dgm:spPr/>
      <dgm:t>
        <a:bodyPr/>
        <a:lstStyle/>
        <a:p>
          <a:endParaRPr lang="zh-CN" altLang="en-US"/>
        </a:p>
      </dgm:t>
    </dgm:pt>
    <dgm:pt modelId="{95E3DF61-8983-41E7-9BE5-16091AB4391B}" type="pres">
      <dgm:prSet presAssocID="{C317E057-C6D7-409A-9E78-FA58C99768A2}" presName="node" presStyleLbl="node1" presStyleIdx="4" presStyleCnt="6">
        <dgm:presLayoutVars>
          <dgm:bulletEnabled val="1"/>
        </dgm:presLayoutVars>
      </dgm:prSet>
      <dgm:spPr/>
      <dgm:t>
        <a:bodyPr/>
        <a:lstStyle/>
        <a:p>
          <a:endParaRPr lang="zh-CN" altLang="en-US"/>
        </a:p>
      </dgm:t>
    </dgm:pt>
    <dgm:pt modelId="{7C56330E-B3A9-4FAE-AF63-D71F64E09A6B}" type="pres">
      <dgm:prSet presAssocID="{609ACF60-D287-4ED1-B30C-BD1124880A34}" presName="sibTrans" presStyleLbl="sibTrans1D1" presStyleIdx="4" presStyleCnt="5"/>
      <dgm:spPr/>
      <dgm:t>
        <a:bodyPr/>
        <a:lstStyle/>
        <a:p>
          <a:endParaRPr lang="zh-CN" altLang="en-US"/>
        </a:p>
      </dgm:t>
    </dgm:pt>
    <dgm:pt modelId="{39A80A39-2C31-429B-9B10-D226AFBFEED1}" type="pres">
      <dgm:prSet presAssocID="{609ACF60-D287-4ED1-B30C-BD1124880A34}" presName="connectorText" presStyleLbl="sibTrans1D1" presStyleIdx="4" presStyleCnt="5"/>
      <dgm:spPr/>
      <dgm:t>
        <a:bodyPr/>
        <a:lstStyle/>
        <a:p>
          <a:endParaRPr lang="zh-CN" altLang="en-US"/>
        </a:p>
      </dgm:t>
    </dgm:pt>
    <dgm:pt modelId="{BA371399-BC99-44FE-9B3E-FED0A6085C78}" type="pres">
      <dgm:prSet presAssocID="{8E0F1885-7695-43E4-AB58-CC3D53CFB6C7}" presName="node" presStyleLbl="node1" presStyleIdx="5" presStyleCnt="6">
        <dgm:presLayoutVars>
          <dgm:bulletEnabled val="1"/>
        </dgm:presLayoutVars>
      </dgm:prSet>
      <dgm:spPr/>
      <dgm:t>
        <a:bodyPr/>
        <a:lstStyle/>
        <a:p>
          <a:endParaRPr lang="zh-CN" altLang="en-US"/>
        </a:p>
      </dgm:t>
    </dgm:pt>
  </dgm:ptLst>
  <dgm:cxnLst>
    <dgm:cxn modelId="{72D77B2B-82F3-4D7E-83A9-0FF5C62204F5}" type="presOf" srcId="{E5D8D2C5-982F-4759-ADD9-2C71436A9AFC}" destId="{BD52F3F9-7BB6-42DD-B681-9C0924EED93C}" srcOrd="0" destOrd="0" presId="urn:microsoft.com/office/officeart/2005/8/layout/bProcess3"/>
    <dgm:cxn modelId="{5B023A6F-9513-4048-AE85-069E6FF89FCD}" type="presOf" srcId="{7C7B8185-1367-4AFF-B64D-89C32BD7849A}" destId="{D318BBC6-521C-4393-A388-45A0E4060993}" srcOrd="0" destOrd="0" presId="urn:microsoft.com/office/officeart/2005/8/layout/bProcess3"/>
    <dgm:cxn modelId="{D7D78A46-8AF6-4EBB-A7D6-84FDDB71F564}" type="presOf" srcId="{DF6EA26A-B30C-459C-9283-FB7F94889EA2}" destId="{195DDFD8-8355-40F8-98BF-8244D06AB38B}" srcOrd="1" destOrd="0" presId="urn:microsoft.com/office/officeart/2005/8/layout/bProcess3"/>
    <dgm:cxn modelId="{B83EEE21-12D8-424C-80C2-6F89CDA6FFD1}" type="presOf" srcId="{F90512B2-9AED-442E-8376-04548CCDE7A4}" destId="{7230E39B-55F0-4B18-A79E-31732744889D}" srcOrd="0" destOrd="0" presId="urn:microsoft.com/office/officeart/2005/8/layout/bProcess3"/>
    <dgm:cxn modelId="{7766E873-0C35-4A5B-A1AC-E61DB8C4E18A}" type="presOf" srcId="{609ACF60-D287-4ED1-B30C-BD1124880A34}" destId="{7C56330E-B3A9-4FAE-AF63-D71F64E09A6B}" srcOrd="0" destOrd="0" presId="urn:microsoft.com/office/officeart/2005/8/layout/bProcess3"/>
    <dgm:cxn modelId="{E987BAC9-0286-44D2-8929-703A529F34BF}" srcId="{E5D8D2C5-982F-4759-ADD9-2C71436A9AFC}" destId="{FCC6B4D8-B396-4C5F-8E70-CB18CFC2FE94}" srcOrd="0" destOrd="0" parTransId="{9DBA3FED-9F02-417A-88F2-CA8D8FA39661}" sibTransId="{DF6EA26A-B30C-459C-9283-FB7F94889EA2}"/>
    <dgm:cxn modelId="{75B83D4C-6CBC-465E-AF5E-5885B65C090A}" srcId="{E5D8D2C5-982F-4759-ADD9-2C71436A9AFC}" destId="{1305FC06-073E-477B-ABE9-24858BD32B47}" srcOrd="2" destOrd="0" parTransId="{F3F2A26D-AEAF-406F-98F8-006B68FD1F38}" sibTransId="{7C7B8185-1367-4AFF-B64D-89C32BD7849A}"/>
    <dgm:cxn modelId="{70C5E1BC-5837-438C-BE01-BBB6528D433E}" type="presOf" srcId="{0DF527DB-4652-424A-A223-69F98B080932}" destId="{0A34B8B3-A15F-4F11-BEC7-170D7A00FB36}" srcOrd="0" destOrd="0" presId="urn:microsoft.com/office/officeart/2005/8/layout/bProcess3"/>
    <dgm:cxn modelId="{3B474252-47C2-4DB0-8D4B-B8A75EC63143}" type="presOf" srcId="{8E0F1885-7695-43E4-AB58-CC3D53CFB6C7}" destId="{BA371399-BC99-44FE-9B3E-FED0A6085C78}" srcOrd="0" destOrd="0" presId="urn:microsoft.com/office/officeart/2005/8/layout/bProcess3"/>
    <dgm:cxn modelId="{B5EE1C91-D949-44F6-8F83-59EB49F6D0C3}" srcId="{E5D8D2C5-982F-4759-ADD9-2C71436A9AFC}" destId="{8E0F1885-7695-43E4-AB58-CC3D53CFB6C7}" srcOrd="5" destOrd="0" parTransId="{AD595012-E5ED-40A9-8216-B412A91F0F54}" sibTransId="{22F5577A-7C57-449C-903E-094B14F512E5}"/>
    <dgm:cxn modelId="{3E6A853E-F35A-4B92-9834-F3FF7D5C764D}" type="presOf" srcId="{77889801-DE04-4897-86D2-0C64E67A11DE}" destId="{F8D66D90-5E64-4EEE-9C47-C3863617F959}" srcOrd="1" destOrd="0" presId="urn:microsoft.com/office/officeart/2005/8/layout/bProcess3"/>
    <dgm:cxn modelId="{F4859E2A-CCEF-402D-B80C-AA33708687F1}" type="presOf" srcId="{609ACF60-D287-4ED1-B30C-BD1124880A34}" destId="{39A80A39-2C31-429B-9B10-D226AFBFEED1}" srcOrd="1" destOrd="0" presId="urn:microsoft.com/office/officeart/2005/8/layout/bProcess3"/>
    <dgm:cxn modelId="{7A383A24-B360-4B2C-A6D6-1ABB12C1BE69}" type="presOf" srcId="{FCC6B4D8-B396-4C5F-8E70-CB18CFC2FE94}" destId="{63870325-1712-400B-BFBD-E61754BD2154}" srcOrd="0" destOrd="0" presId="urn:microsoft.com/office/officeart/2005/8/layout/bProcess3"/>
    <dgm:cxn modelId="{1EAE28A9-974C-45F3-AE79-404A46F1F2A8}" srcId="{E5D8D2C5-982F-4759-ADD9-2C71436A9AFC}" destId="{836BA0FD-1160-4AA0-9E6F-54B1DF3E5921}" srcOrd="3" destOrd="0" parTransId="{BD48B567-7220-4F45-98F6-CDFAF57292CB}" sibTransId="{77889801-DE04-4897-86D2-0C64E67A11DE}"/>
    <dgm:cxn modelId="{8876D47D-46FC-4306-A3EB-1F07100A9911}" type="presOf" srcId="{DF6EA26A-B30C-459C-9283-FB7F94889EA2}" destId="{BCD1EA1E-CD2F-4920-AF25-43BBFE104D80}" srcOrd="0" destOrd="0" presId="urn:microsoft.com/office/officeart/2005/8/layout/bProcess3"/>
    <dgm:cxn modelId="{124D3C4A-1A3F-4045-9BA4-C20E571068D4}" type="presOf" srcId="{F90512B2-9AED-442E-8376-04548CCDE7A4}" destId="{142D680D-7BB1-4388-A960-4A5B8DC19296}" srcOrd="1" destOrd="0" presId="urn:microsoft.com/office/officeart/2005/8/layout/bProcess3"/>
    <dgm:cxn modelId="{D332ED10-3BD7-45E0-A476-026C89375D32}" srcId="{E5D8D2C5-982F-4759-ADD9-2C71436A9AFC}" destId="{C317E057-C6D7-409A-9E78-FA58C99768A2}" srcOrd="4" destOrd="0" parTransId="{739CE375-17E0-4243-96DA-670770E4EAE0}" sibTransId="{609ACF60-D287-4ED1-B30C-BD1124880A34}"/>
    <dgm:cxn modelId="{2D01AFB8-36F7-4B93-B6FA-F9C0F125A8D2}" type="presOf" srcId="{836BA0FD-1160-4AA0-9E6F-54B1DF3E5921}" destId="{7A4E760D-61F5-43F4-B594-0CD1D034AB7E}" srcOrd="0" destOrd="0" presId="urn:microsoft.com/office/officeart/2005/8/layout/bProcess3"/>
    <dgm:cxn modelId="{6DABD486-2870-4C60-A3BC-A676F06D454E}" type="presOf" srcId="{77889801-DE04-4897-86D2-0C64E67A11DE}" destId="{76BA4C8E-BB05-4092-AFAD-668FB6499F5F}" srcOrd="0" destOrd="0" presId="urn:microsoft.com/office/officeart/2005/8/layout/bProcess3"/>
    <dgm:cxn modelId="{493BE470-4D94-4F81-8925-560D0A8223D0}" srcId="{E5D8D2C5-982F-4759-ADD9-2C71436A9AFC}" destId="{0DF527DB-4652-424A-A223-69F98B080932}" srcOrd="1" destOrd="0" parTransId="{725CE996-C1CE-4FE6-9291-7FD7F9254F0C}" sibTransId="{F90512B2-9AED-442E-8376-04548CCDE7A4}"/>
    <dgm:cxn modelId="{D265831F-E76B-4DF8-95B4-51E9A4B552B2}" type="presOf" srcId="{7C7B8185-1367-4AFF-B64D-89C32BD7849A}" destId="{8FD7AD65-0E1B-4147-AB7A-A323C5C0F259}" srcOrd="1" destOrd="0" presId="urn:microsoft.com/office/officeart/2005/8/layout/bProcess3"/>
    <dgm:cxn modelId="{00416C7F-C8B4-479F-ADE5-2CEDCDF6FA9D}" type="presOf" srcId="{1305FC06-073E-477B-ABE9-24858BD32B47}" destId="{FCFDAB33-4E1D-4195-93A4-C7BDA1D679AA}" srcOrd="0" destOrd="0" presId="urn:microsoft.com/office/officeart/2005/8/layout/bProcess3"/>
    <dgm:cxn modelId="{8EB4B732-458C-4433-893E-BE9A0F96C474}" type="presOf" srcId="{C317E057-C6D7-409A-9E78-FA58C99768A2}" destId="{95E3DF61-8983-41E7-9BE5-16091AB4391B}" srcOrd="0" destOrd="0" presId="urn:microsoft.com/office/officeart/2005/8/layout/bProcess3"/>
    <dgm:cxn modelId="{AA2A3FCE-BF1C-404E-BA2C-EE2A06E9249D}" type="presParOf" srcId="{BD52F3F9-7BB6-42DD-B681-9C0924EED93C}" destId="{63870325-1712-400B-BFBD-E61754BD2154}" srcOrd="0" destOrd="0" presId="urn:microsoft.com/office/officeart/2005/8/layout/bProcess3"/>
    <dgm:cxn modelId="{2CFA6D2D-DB9E-4B62-AB0B-F564469A3580}" type="presParOf" srcId="{BD52F3F9-7BB6-42DD-B681-9C0924EED93C}" destId="{BCD1EA1E-CD2F-4920-AF25-43BBFE104D80}" srcOrd="1" destOrd="0" presId="urn:microsoft.com/office/officeart/2005/8/layout/bProcess3"/>
    <dgm:cxn modelId="{15A9328A-B256-4A58-A2C1-79F28D4BEF61}" type="presParOf" srcId="{BCD1EA1E-CD2F-4920-AF25-43BBFE104D80}" destId="{195DDFD8-8355-40F8-98BF-8244D06AB38B}" srcOrd="0" destOrd="0" presId="urn:microsoft.com/office/officeart/2005/8/layout/bProcess3"/>
    <dgm:cxn modelId="{D7C5A592-238E-421D-9AC6-2FCD241E77F9}" type="presParOf" srcId="{BD52F3F9-7BB6-42DD-B681-9C0924EED93C}" destId="{0A34B8B3-A15F-4F11-BEC7-170D7A00FB36}" srcOrd="2" destOrd="0" presId="urn:microsoft.com/office/officeart/2005/8/layout/bProcess3"/>
    <dgm:cxn modelId="{2D875441-128A-4882-B3AD-1C28A18A3A5E}" type="presParOf" srcId="{BD52F3F9-7BB6-42DD-B681-9C0924EED93C}" destId="{7230E39B-55F0-4B18-A79E-31732744889D}" srcOrd="3" destOrd="0" presId="urn:microsoft.com/office/officeart/2005/8/layout/bProcess3"/>
    <dgm:cxn modelId="{DBFC1883-72AE-4859-853E-457589E248C4}" type="presParOf" srcId="{7230E39B-55F0-4B18-A79E-31732744889D}" destId="{142D680D-7BB1-4388-A960-4A5B8DC19296}" srcOrd="0" destOrd="0" presId="urn:microsoft.com/office/officeart/2005/8/layout/bProcess3"/>
    <dgm:cxn modelId="{AA87A228-ED74-4BC4-A4BD-A1FA5CAC6E05}" type="presParOf" srcId="{BD52F3F9-7BB6-42DD-B681-9C0924EED93C}" destId="{FCFDAB33-4E1D-4195-93A4-C7BDA1D679AA}" srcOrd="4" destOrd="0" presId="urn:microsoft.com/office/officeart/2005/8/layout/bProcess3"/>
    <dgm:cxn modelId="{0C157219-055C-4F90-A87B-187A6DB2687E}" type="presParOf" srcId="{BD52F3F9-7BB6-42DD-B681-9C0924EED93C}" destId="{D318BBC6-521C-4393-A388-45A0E4060993}" srcOrd="5" destOrd="0" presId="urn:microsoft.com/office/officeart/2005/8/layout/bProcess3"/>
    <dgm:cxn modelId="{575A38B4-9C0D-4FE5-9BFC-75EACDDADF20}" type="presParOf" srcId="{D318BBC6-521C-4393-A388-45A0E4060993}" destId="{8FD7AD65-0E1B-4147-AB7A-A323C5C0F259}" srcOrd="0" destOrd="0" presId="urn:microsoft.com/office/officeart/2005/8/layout/bProcess3"/>
    <dgm:cxn modelId="{049697B1-B55F-4065-AA15-339840927236}" type="presParOf" srcId="{BD52F3F9-7BB6-42DD-B681-9C0924EED93C}" destId="{7A4E760D-61F5-43F4-B594-0CD1D034AB7E}" srcOrd="6" destOrd="0" presId="urn:microsoft.com/office/officeart/2005/8/layout/bProcess3"/>
    <dgm:cxn modelId="{BC751B94-C84E-41DE-A3BE-F472612392A6}" type="presParOf" srcId="{BD52F3F9-7BB6-42DD-B681-9C0924EED93C}" destId="{76BA4C8E-BB05-4092-AFAD-668FB6499F5F}" srcOrd="7" destOrd="0" presId="urn:microsoft.com/office/officeart/2005/8/layout/bProcess3"/>
    <dgm:cxn modelId="{B975514E-F30B-45F1-8304-F9EC480C726E}" type="presParOf" srcId="{76BA4C8E-BB05-4092-AFAD-668FB6499F5F}" destId="{F8D66D90-5E64-4EEE-9C47-C3863617F959}" srcOrd="0" destOrd="0" presId="urn:microsoft.com/office/officeart/2005/8/layout/bProcess3"/>
    <dgm:cxn modelId="{0B6C8203-3E4A-4E85-AE2B-E3D4CC3BBBF8}" type="presParOf" srcId="{BD52F3F9-7BB6-42DD-B681-9C0924EED93C}" destId="{95E3DF61-8983-41E7-9BE5-16091AB4391B}" srcOrd="8" destOrd="0" presId="urn:microsoft.com/office/officeart/2005/8/layout/bProcess3"/>
    <dgm:cxn modelId="{24541712-AA08-43C3-AFFF-BC1CB1C5C118}" type="presParOf" srcId="{BD52F3F9-7BB6-42DD-B681-9C0924EED93C}" destId="{7C56330E-B3A9-4FAE-AF63-D71F64E09A6B}" srcOrd="9" destOrd="0" presId="urn:microsoft.com/office/officeart/2005/8/layout/bProcess3"/>
    <dgm:cxn modelId="{4CBBFFE0-9B15-4054-9EFD-E93B8D557B20}" type="presParOf" srcId="{7C56330E-B3A9-4FAE-AF63-D71F64E09A6B}" destId="{39A80A39-2C31-429B-9B10-D226AFBFEED1}" srcOrd="0" destOrd="0" presId="urn:microsoft.com/office/officeart/2005/8/layout/bProcess3"/>
    <dgm:cxn modelId="{A68098E0-168F-4A73-90E7-C791401120F8}" type="presParOf" srcId="{BD52F3F9-7BB6-42DD-B681-9C0924EED93C}" destId="{BA371399-BC99-44FE-9B3E-FED0A6085C78}" srcOrd="10"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5D8D2C5-982F-4759-ADD9-2C71436A9AFC}" type="doc">
      <dgm:prSet loTypeId="urn:microsoft.com/office/officeart/2005/8/layout/bProcess3" loCatId="process" qsTypeId="urn:microsoft.com/office/officeart/2005/8/quickstyle/simple1" qsCatId="simple" csTypeId="urn:microsoft.com/office/officeart/2005/8/colors/accent1_1" csCatId="accent1" phldr="1"/>
      <dgm:spPr/>
      <dgm:t>
        <a:bodyPr/>
        <a:lstStyle/>
        <a:p>
          <a:endParaRPr lang="zh-CN" altLang="en-US"/>
        </a:p>
      </dgm:t>
    </dgm:pt>
    <dgm:pt modelId="{FCC6B4D8-B396-4C5F-8E70-CB18CFC2FE94}">
      <dgm:prSet phldrT="[文本]" custT="1"/>
      <dgm:spPr/>
      <dgm:t>
        <a:bodyPr/>
        <a:lstStyle/>
        <a:p>
          <a:r>
            <a:rPr lang="zh-CN" altLang="en-US" sz="2000">
              <a:latin typeface="微软雅黑" panose="020B0503020204020204" pitchFamily="34" charset="-122"/>
              <a:ea typeface="微软雅黑" panose="020B0503020204020204" pitchFamily="34" charset="-122"/>
            </a:rPr>
            <a:t>主管机关</a:t>
          </a:r>
          <a:r>
            <a:rPr lang="en-US" altLang="zh-CN" sz="2000">
              <a:latin typeface="微软雅黑" panose="020B0503020204020204" pitchFamily="34" charset="-122"/>
              <a:ea typeface="微软雅黑" panose="020B0503020204020204" pitchFamily="34" charset="-122"/>
            </a:rPr>
            <a:t>/</a:t>
          </a:r>
          <a:r>
            <a:rPr lang="zh-CN" altLang="en-US" sz="2000">
              <a:latin typeface="微软雅黑" panose="020B0503020204020204" pitchFamily="34" charset="-122"/>
              <a:ea typeface="微软雅黑" panose="020B0503020204020204" pitchFamily="34" charset="-122"/>
            </a:rPr>
            <a:t>企业登录子系统</a:t>
          </a:r>
        </a:p>
      </dgm:t>
    </dgm:pt>
    <dgm:pt modelId="{9DBA3FED-9F02-417A-88F2-CA8D8FA39661}" type="parTrans" cxnId="{E987BAC9-0286-44D2-8929-703A529F34BF}">
      <dgm:prSet/>
      <dgm:spPr/>
      <dgm:t>
        <a:bodyPr/>
        <a:lstStyle/>
        <a:p>
          <a:endParaRPr lang="zh-CN" altLang="en-US" sz="3200">
            <a:latin typeface="微软雅黑" panose="020B0503020204020204" pitchFamily="34" charset="-122"/>
            <a:ea typeface="微软雅黑" panose="020B0503020204020204" pitchFamily="34" charset="-122"/>
          </a:endParaRPr>
        </a:p>
      </dgm:t>
    </dgm:pt>
    <dgm:pt modelId="{DF6EA26A-B30C-459C-9283-FB7F94889EA2}" type="sibTrans" cxnId="{E987BAC9-0286-44D2-8929-703A529F34BF}">
      <dgm:prSet custT="1"/>
      <dgm:spPr/>
      <dgm:t>
        <a:bodyPr/>
        <a:lstStyle/>
        <a:p>
          <a:endParaRPr lang="zh-CN" altLang="en-US" sz="700">
            <a:latin typeface="微软雅黑" panose="020B0503020204020204" pitchFamily="34" charset="-122"/>
            <a:ea typeface="微软雅黑" panose="020B0503020204020204" pitchFamily="34" charset="-122"/>
          </a:endParaRPr>
        </a:p>
      </dgm:t>
    </dgm:pt>
    <dgm:pt modelId="{0DF527DB-4652-424A-A223-69F98B080932}">
      <dgm:prSet phldrT="[文本]" custT="1"/>
      <dgm:spPr/>
      <dgm:t>
        <a:bodyPr/>
        <a:lstStyle/>
        <a:p>
          <a:r>
            <a:rPr lang="zh-CN" altLang="en-US" sz="2000">
              <a:latin typeface="微软雅黑" panose="020B0503020204020204" pitchFamily="34" charset="-122"/>
              <a:ea typeface="微软雅黑" panose="020B0503020204020204" pitchFamily="34" charset="-122"/>
            </a:rPr>
            <a:t>录入应急预案信息</a:t>
          </a:r>
        </a:p>
      </dgm:t>
    </dgm:pt>
    <dgm:pt modelId="{725CE996-C1CE-4FE6-9291-7FD7F9254F0C}" type="parTrans" cxnId="{493BE470-4D94-4F81-8925-560D0A8223D0}">
      <dgm:prSet/>
      <dgm:spPr/>
      <dgm:t>
        <a:bodyPr/>
        <a:lstStyle/>
        <a:p>
          <a:endParaRPr lang="zh-CN" altLang="en-US" sz="3200">
            <a:latin typeface="微软雅黑" panose="020B0503020204020204" pitchFamily="34" charset="-122"/>
            <a:ea typeface="微软雅黑" panose="020B0503020204020204" pitchFamily="34" charset="-122"/>
          </a:endParaRPr>
        </a:p>
      </dgm:t>
    </dgm:pt>
    <dgm:pt modelId="{F90512B2-9AED-442E-8376-04548CCDE7A4}" type="sibTrans" cxnId="{493BE470-4D94-4F81-8925-560D0A8223D0}">
      <dgm:prSet custT="1"/>
      <dgm:spPr/>
      <dgm:t>
        <a:bodyPr/>
        <a:lstStyle/>
        <a:p>
          <a:endParaRPr lang="zh-CN" altLang="en-US" sz="700">
            <a:latin typeface="微软雅黑" panose="020B0503020204020204" pitchFamily="34" charset="-122"/>
            <a:ea typeface="微软雅黑" panose="020B0503020204020204" pitchFamily="34" charset="-122"/>
          </a:endParaRPr>
        </a:p>
      </dgm:t>
    </dgm:pt>
    <dgm:pt modelId="{1305FC06-073E-477B-ABE9-24858BD32B47}">
      <dgm:prSet phldrT="[文本]" custT="1"/>
      <dgm:spPr/>
      <dgm:t>
        <a:bodyPr/>
        <a:lstStyle/>
        <a:p>
          <a:r>
            <a:rPr lang="zh-CN" altLang="en-US" sz="2000">
              <a:latin typeface="微软雅黑" panose="020B0503020204020204" pitchFamily="34" charset="-122"/>
              <a:ea typeface="微软雅黑" panose="020B0503020204020204" pitchFamily="34" charset="-122"/>
            </a:rPr>
            <a:t>录入应急响应信息</a:t>
          </a:r>
        </a:p>
      </dgm:t>
    </dgm:pt>
    <dgm:pt modelId="{F3F2A26D-AEAF-406F-98F8-006B68FD1F38}" type="parTrans" cxnId="{75B83D4C-6CBC-465E-AF5E-5885B65C090A}">
      <dgm:prSet/>
      <dgm:spPr/>
      <dgm:t>
        <a:bodyPr/>
        <a:lstStyle/>
        <a:p>
          <a:endParaRPr lang="zh-CN" altLang="en-US" sz="3200">
            <a:latin typeface="微软雅黑" panose="020B0503020204020204" pitchFamily="34" charset="-122"/>
            <a:ea typeface="微软雅黑" panose="020B0503020204020204" pitchFamily="34" charset="-122"/>
          </a:endParaRPr>
        </a:p>
      </dgm:t>
    </dgm:pt>
    <dgm:pt modelId="{7C7B8185-1367-4AFF-B64D-89C32BD7849A}" type="sibTrans" cxnId="{75B83D4C-6CBC-465E-AF5E-5885B65C090A}">
      <dgm:prSet custT="1"/>
      <dgm:spPr/>
      <dgm:t>
        <a:bodyPr/>
        <a:lstStyle/>
        <a:p>
          <a:endParaRPr lang="zh-CN" altLang="en-US" sz="700">
            <a:latin typeface="微软雅黑" panose="020B0503020204020204" pitchFamily="34" charset="-122"/>
            <a:ea typeface="微软雅黑" panose="020B0503020204020204" pitchFamily="34" charset="-122"/>
          </a:endParaRPr>
        </a:p>
      </dgm:t>
    </dgm:pt>
    <dgm:pt modelId="{836BA0FD-1160-4AA0-9E6F-54B1DF3E5921}">
      <dgm:prSet phldrT="[文本]" custT="1"/>
      <dgm:spPr/>
      <dgm:t>
        <a:bodyPr/>
        <a:lstStyle/>
        <a:p>
          <a:r>
            <a:rPr lang="zh-CN" altLang="en-US" sz="2000">
              <a:latin typeface="微软雅黑" panose="020B0503020204020204" pitchFamily="34" charset="-122"/>
              <a:ea typeface="微软雅黑" panose="020B0503020204020204" pitchFamily="34" charset="-122"/>
            </a:rPr>
            <a:t>主管机关进行应急响应信息处置</a:t>
          </a:r>
        </a:p>
      </dgm:t>
    </dgm:pt>
    <dgm:pt modelId="{BD48B567-7220-4F45-98F6-CDFAF57292CB}" type="parTrans" cxnId="{1EAE28A9-974C-45F3-AE79-404A46F1F2A8}">
      <dgm:prSet/>
      <dgm:spPr/>
      <dgm:t>
        <a:bodyPr/>
        <a:lstStyle/>
        <a:p>
          <a:endParaRPr lang="zh-CN" altLang="en-US" sz="3200">
            <a:latin typeface="微软雅黑" panose="020B0503020204020204" pitchFamily="34" charset="-122"/>
            <a:ea typeface="微软雅黑" panose="020B0503020204020204" pitchFamily="34" charset="-122"/>
          </a:endParaRPr>
        </a:p>
      </dgm:t>
    </dgm:pt>
    <dgm:pt modelId="{77889801-DE04-4897-86D2-0C64E67A11DE}" type="sibTrans" cxnId="{1EAE28A9-974C-45F3-AE79-404A46F1F2A8}">
      <dgm:prSet custT="1"/>
      <dgm:spPr/>
      <dgm:t>
        <a:bodyPr/>
        <a:lstStyle/>
        <a:p>
          <a:endParaRPr lang="zh-CN" altLang="en-US" sz="700">
            <a:latin typeface="微软雅黑" panose="020B0503020204020204" pitchFamily="34" charset="-122"/>
            <a:ea typeface="微软雅黑" panose="020B0503020204020204" pitchFamily="34" charset="-122"/>
          </a:endParaRPr>
        </a:p>
      </dgm:t>
    </dgm:pt>
    <dgm:pt modelId="{C317E057-C6D7-409A-9E78-FA58C99768A2}">
      <dgm:prSet phldrT="[文本]" custT="1"/>
      <dgm:spPr/>
      <dgm:t>
        <a:bodyPr/>
        <a:lstStyle/>
        <a:p>
          <a:r>
            <a:rPr lang="zh-CN" altLang="en-US" sz="2000">
              <a:latin typeface="微软雅黑" panose="020B0503020204020204" pitchFamily="34" charset="-122"/>
              <a:ea typeface="微软雅黑" panose="020B0503020204020204" pitchFamily="34" charset="-122"/>
            </a:rPr>
            <a:t>主管机关</a:t>
          </a:r>
          <a:r>
            <a:rPr lang="en-US" altLang="zh-CN" sz="2000">
              <a:latin typeface="微软雅黑" panose="020B0503020204020204" pitchFamily="34" charset="-122"/>
              <a:ea typeface="微软雅黑" panose="020B0503020204020204" pitchFamily="34" charset="-122"/>
            </a:rPr>
            <a:t>/</a:t>
          </a:r>
          <a:r>
            <a:rPr lang="zh-CN" altLang="en-US" sz="2000">
              <a:latin typeface="微软雅黑" panose="020B0503020204020204" pitchFamily="34" charset="-122"/>
              <a:ea typeface="微软雅黑" panose="020B0503020204020204" pitchFamily="34" charset="-122"/>
            </a:rPr>
            <a:t>企业录入应急演练信息</a:t>
          </a:r>
        </a:p>
      </dgm:t>
    </dgm:pt>
    <dgm:pt modelId="{739CE375-17E0-4243-96DA-670770E4EAE0}" type="parTrans" cxnId="{D332ED10-3BD7-45E0-A476-026C89375D32}">
      <dgm:prSet/>
      <dgm:spPr/>
      <dgm:t>
        <a:bodyPr/>
        <a:lstStyle/>
        <a:p>
          <a:endParaRPr lang="zh-CN" altLang="en-US" sz="3200">
            <a:latin typeface="微软雅黑" panose="020B0503020204020204" pitchFamily="34" charset="-122"/>
            <a:ea typeface="微软雅黑" panose="020B0503020204020204" pitchFamily="34" charset="-122"/>
          </a:endParaRPr>
        </a:p>
      </dgm:t>
    </dgm:pt>
    <dgm:pt modelId="{609ACF60-D287-4ED1-B30C-BD1124880A34}" type="sibTrans" cxnId="{D332ED10-3BD7-45E0-A476-026C89375D32}">
      <dgm:prSet custT="1"/>
      <dgm:spPr/>
      <dgm:t>
        <a:bodyPr/>
        <a:lstStyle/>
        <a:p>
          <a:endParaRPr lang="zh-CN" altLang="en-US" sz="900">
            <a:latin typeface="微软雅黑" panose="020B0503020204020204" pitchFamily="34" charset="-122"/>
            <a:ea typeface="微软雅黑" panose="020B0503020204020204" pitchFamily="34" charset="-122"/>
          </a:endParaRPr>
        </a:p>
      </dgm:t>
    </dgm:pt>
    <dgm:pt modelId="{8E0F1885-7695-43E4-AB58-CC3D53CFB6C7}">
      <dgm:prSet phldrT="[文本]" custT="1"/>
      <dgm:spPr/>
      <dgm:t>
        <a:bodyPr/>
        <a:lstStyle/>
        <a:p>
          <a:r>
            <a:rPr lang="zh-CN" altLang="en-US" sz="2000">
              <a:latin typeface="微软雅黑" panose="020B0503020204020204" pitchFamily="34" charset="-122"/>
              <a:ea typeface="微软雅黑" panose="020B0503020204020204" pitchFamily="34" charset="-122"/>
            </a:rPr>
            <a:t>自动生成相关统计报表</a:t>
          </a:r>
        </a:p>
      </dgm:t>
    </dgm:pt>
    <dgm:pt modelId="{AD595012-E5ED-40A9-8216-B412A91F0F54}" type="parTrans" cxnId="{B5EE1C91-D949-44F6-8F83-59EB49F6D0C3}">
      <dgm:prSet/>
      <dgm:spPr/>
      <dgm:t>
        <a:bodyPr/>
        <a:lstStyle/>
        <a:p>
          <a:endParaRPr lang="zh-CN" altLang="en-US" sz="3200">
            <a:latin typeface="微软雅黑" panose="020B0503020204020204" pitchFamily="34" charset="-122"/>
            <a:ea typeface="微软雅黑" panose="020B0503020204020204" pitchFamily="34" charset="-122"/>
          </a:endParaRPr>
        </a:p>
      </dgm:t>
    </dgm:pt>
    <dgm:pt modelId="{22F5577A-7C57-449C-903E-094B14F512E5}" type="sibTrans" cxnId="{B5EE1C91-D949-44F6-8F83-59EB49F6D0C3}">
      <dgm:prSet/>
      <dgm:spPr/>
      <dgm:t>
        <a:bodyPr/>
        <a:lstStyle/>
        <a:p>
          <a:endParaRPr lang="zh-CN" altLang="en-US" sz="3200">
            <a:latin typeface="微软雅黑" panose="020B0503020204020204" pitchFamily="34" charset="-122"/>
            <a:ea typeface="微软雅黑" panose="020B0503020204020204" pitchFamily="34" charset="-122"/>
          </a:endParaRPr>
        </a:p>
      </dgm:t>
    </dgm:pt>
    <dgm:pt modelId="{BD52F3F9-7BB6-42DD-B681-9C0924EED93C}" type="pres">
      <dgm:prSet presAssocID="{E5D8D2C5-982F-4759-ADD9-2C71436A9AFC}" presName="Name0" presStyleCnt="0">
        <dgm:presLayoutVars>
          <dgm:dir/>
          <dgm:resizeHandles val="exact"/>
        </dgm:presLayoutVars>
      </dgm:prSet>
      <dgm:spPr/>
      <dgm:t>
        <a:bodyPr/>
        <a:lstStyle/>
        <a:p>
          <a:endParaRPr lang="zh-CN" altLang="en-US"/>
        </a:p>
      </dgm:t>
    </dgm:pt>
    <dgm:pt modelId="{63870325-1712-400B-BFBD-E61754BD2154}" type="pres">
      <dgm:prSet presAssocID="{FCC6B4D8-B396-4C5F-8E70-CB18CFC2FE94}" presName="node" presStyleLbl="node1" presStyleIdx="0" presStyleCnt="6">
        <dgm:presLayoutVars>
          <dgm:bulletEnabled val="1"/>
        </dgm:presLayoutVars>
      </dgm:prSet>
      <dgm:spPr/>
      <dgm:t>
        <a:bodyPr/>
        <a:lstStyle/>
        <a:p>
          <a:endParaRPr lang="zh-CN" altLang="en-US"/>
        </a:p>
      </dgm:t>
    </dgm:pt>
    <dgm:pt modelId="{BCD1EA1E-CD2F-4920-AF25-43BBFE104D80}" type="pres">
      <dgm:prSet presAssocID="{DF6EA26A-B30C-459C-9283-FB7F94889EA2}" presName="sibTrans" presStyleLbl="sibTrans1D1" presStyleIdx="0" presStyleCnt="5"/>
      <dgm:spPr/>
      <dgm:t>
        <a:bodyPr/>
        <a:lstStyle/>
        <a:p>
          <a:endParaRPr lang="zh-CN" altLang="en-US"/>
        </a:p>
      </dgm:t>
    </dgm:pt>
    <dgm:pt modelId="{195DDFD8-8355-40F8-98BF-8244D06AB38B}" type="pres">
      <dgm:prSet presAssocID="{DF6EA26A-B30C-459C-9283-FB7F94889EA2}" presName="connectorText" presStyleLbl="sibTrans1D1" presStyleIdx="0" presStyleCnt="5"/>
      <dgm:spPr/>
      <dgm:t>
        <a:bodyPr/>
        <a:lstStyle/>
        <a:p>
          <a:endParaRPr lang="zh-CN" altLang="en-US"/>
        </a:p>
      </dgm:t>
    </dgm:pt>
    <dgm:pt modelId="{0A34B8B3-A15F-4F11-BEC7-170D7A00FB36}" type="pres">
      <dgm:prSet presAssocID="{0DF527DB-4652-424A-A223-69F98B080932}" presName="node" presStyleLbl="node1" presStyleIdx="1" presStyleCnt="6">
        <dgm:presLayoutVars>
          <dgm:bulletEnabled val="1"/>
        </dgm:presLayoutVars>
      </dgm:prSet>
      <dgm:spPr/>
      <dgm:t>
        <a:bodyPr/>
        <a:lstStyle/>
        <a:p>
          <a:endParaRPr lang="zh-CN" altLang="en-US"/>
        </a:p>
      </dgm:t>
    </dgm:pt>
    <dgm:pt modelId="{7230E39B-55F0-4B18-A79E-31732744889D}" type="pres">
      <dgm:prSet presAssocID="{F90512B2-9AED-442E-8376-04548CCDE7A4}" presName="sibTrans" presStyleLbl="sibTrans1D1" presStyleIdx="1" presStyleCnt="5"/>
      <dgm:spPr/>
      <dgm:t>
        <a:bodyPr/>
        <a:lstStyle/>
        <a:p>
          <a:endParaRPr lang="zh-CN" altLang="en-US"/>
        </a:p>
      </dgm:t>
    </dgm:pt>
    <dgm:pt modelId="{142D680D-7BB1-4388-A960-4A5B8DC19296}" type="pres">
      <dgm:prSet presAssocID="{F90512B2-9AED-442E-8376-04548CCDE7A4}" presName="connectorText" presStyleLbl="sibTrans1D1" presStyleIdx="1" presStyleCnt="5"/>
      <dgm:spPr/>
      <dgm:t>
        <a:bodyPr/>
        <a:lstStyle/>
        <a:p>
          <a:endParaRPr lang="zh-CN" altLang="en-US"/>
        </a:p>
      </dgm:t>
    </dgm:pt>
    <dgm:pt modelId="{FCFDAB33-4E1D-4195-93A4-C7BDA1D679AA}" type="pres">
      <dgm:prSet presAssocID="{1305FC06-073E-477B-ABE9-24858BD32B47}" presName="node" presStyleLbl="node1" presStyleIdx="2" presStyleCnt="6">
        <dgm:presLayoutVars>
          <dgm:bulletEnabled val="1"/>
        </dgm:presLayoutVars>
      </dgm:prSet>
      <dgm:spPr/>
      <dgm:t>
        <a:bodyPr/>
        <a:lstStyle/>
        <a:p>
          <a:endParaRPr lang="zh-CN" altLang="en-US"/>
        </a:p>
      </dgm:t>
    </dgm:pt>
    <dgm:pt modelId="{D318BBC6-521C-4393-A388-45A0E4060993}" type="pres">
      <dgm:prSet presAssocID="{7C7B8185-1367-4AFF-B64D-89C32BD7849A}" presName="sibTrans" presStyleLbl="sibTrans1D1" presStyleIdx="2" presStyleCnt="5"/>
      <dgm:spPr/>
      <dgm:t>
        <a:bodyPr/>
        <a:lstStyle/>
        <a:p>
          <a:endParaRPr lang="zh-CN" altLang="en-US"/>
        </a:p>
      </dgm:t>
    </dgm:pt>
    <dgm:pt modelId="{8FD7AD65-0E1B-4147-AB7A-A323C5C0F259}" type="pres">
      <dgm:prSet presAssocID="{7C7B8185-1367-4AFF-B64D-89C32BD7849A}" presName="connectorText" presStyleLbl="sibTrans1D1" presStyleIdx="2" presStyleCnt="5"/>
      <dgm:spPr/>
      <dgm:t>
        <a:bodyPr/>
        <a:lstStyle/>
        <a:p>
          <a:endParaRPr lang="zh-CN" altLang="en-US"/>
        </a:p>
      </dgm:t>
    </dgm:pt>
    <dgm:pt modelId="{7A4E760D-61F5-43F4-B594-0CD1D034AB7E}" type="pres">
      <dgm:prSet presAssocID="{836BA0FD-1160-4AA0-9E6F-54B1DF3E5921}" presName="node" presStyleLbl="node1" presStyleIdx="3" presStyleCnt="6">
        <dgm:presLayoutVars>
          <dgm:bulletEnabled val="1"/>
        </dgm:presLayoutVars>
      </dgm:prSet>
      <dgm:spPr/>
      <dgm:t>
        <a:bodyPr/>
        <a:lstStyle/>
        <a:p>
          <a:endParaRPr lang="zh-CN" altLang="en-US"/>
        </a:p>
      </dgm:t>
    </dgm:pt>
    <dgm:pt modelId="{76BA4C8E-BB05-4092-AFAD-668FB6499F5F}" type="pres">
      <dgm:prSet presAssocID="{77889801-DE04-4897-86D2-0C64E67A11DE}" presName="sibTrans" presStyleLbl="sibTrans1D1" presStyleIdx="3" presStyleCnt="5"/>
      <dgm:spPr/>
      <dgm:t>
        <a:bodyPr/>
        <a:lstStyle/>
        <a:p>
          <a:endParaRPr lang="zh-CN" altLang="en-US"/>
        </a:p>
      </dgm:t>
    </dgm:pt>
    <dgm:pt modelId="{F8D66D90-5E64-4EEE-9C47-C3863617F959}" type="pres">
      <dgm:prSet presAssocID="{77889801-DE04-4897-86D2-0C64E67A11DE}" presName="connectorText" presStyleLbl="sibTrans1D1" presStyleIdx="3" presStyleCnt="5"/>
      <dgm:spPr/>
      <dgm:t>
        <a:bodyPr/>
        <a:lstStyle/>
        <a:p>
          <a:endParaRPr lang="zh-CN" altLang="en-US"/>
        </a:p>
      </dgm:t>
    </dgm:pt>
    <dgm:pt modelId="{95E3DF61-8983-41E7-9BE5-16091AB4391B}" type="pres">
      <dgm:prSet presAssocID="{C317E057-C6D7-409A-9E78-FA58C99768A2}" presName="node" presStyleLbl="node1" presStyleIdx="4" presStyleCnt="6">
        <dgm:presLayoutVars>
          <dgm:bulletEnabled val="1"/>
        </dgm:presLayoutVars>
      </dgm:prSet>
      <dgm:spPr/>
      <dgm:t>
        <a:bodyPr/>
        <a:lstStyle/>
        <a:p>
          <a:endParaRPr lang="zh-CN" altLang="en-US"/>
        </a:p>
      </dgm:t>
    </dgm:pt>
    <dgm:pt modelId="{7C56330E-B3A9-4FAE-AF63-D71F64E09A6B}" type="pres">
      <dgm:prSet presAssocID="{609ACF60-D287-4ED1-B30C-BD1124880A34}" presName="sibTrans" presStyleLbl="sibTrans1D1" presStyleIdx="4" presStyleCnt="5"/>
      <dgm:spPr/>
      <dgm:t>
        <a:bodyPr/>
        <a:lstStyle/>
        <a:p>
          <a:endParaRPr lang="zh-CN" altLang="en-US"/>
        </a:p>
      </dgm:t>
    </dgm:pt>
    <dgm:pt modelId="{39A80A39-2C31-429B-9B10-D226AFBFEED1}" type="pres">
      <dgm:prSet presAssocID="{609ACF60-D287-4ED1-B30C-BD1124880A34}" presName="connectorText" presStyleLbl="sibTrans1D1" presStyleIdx="4" presStyleCnt="5"/>
      <dgm:spPr/>
      <dgm:t>
        <a:bodyPr/>
        <a:lstStyle/>
        <a:p>
          <a:endParaRPr lang="zh-CN" altLang="en-US"/>
        </a:p>
      </dgm:t>
    </dgm:pt>
    <dgm:pt modelId="{BA371399-BC99-44FE-9B3E-FED0A6085C78}" type="pres">
      <dgm:prSet presAssocID="{8E0F1885-7695-43E4-AB58-CC3D53CFB6C7}" presName="node" presStyleLbl="node1" presStyleIdx="5" presStyleCnt="6">
        <dgm:presLayoutVars>
          <dgm:bulletEnabled val="1"/>
        </dgm:presLayoutVars>
      </dgm:prSet>
      <dgm:spPr/>
      <dgm:t>
        <a:bodyPr/>
        <a:lstStyle/>
        <a:p>
          <a:endParaRPr lang="zh-CN" altLang="en-US"/>
        </a:p>
      </dgm:t>
    </dgm:pt>
  </dgm:ptLst>
  <dgm:cxnLst>
    <dgm:cxn modelId="{8617758B-12E9-48F0-BF4C-C7E343934643}" type="presOf" srcId="{DF6EA26A-B30C-459C-9283-FB7F94889EA2}" destId="{BCD1EA1E-CD2F-4920-AF25-43BBFE104D80}" srcOrd="0" destOrd="0" presId="urn:microsoft.com/office/officeart/2005/8/layout/bProcess3"/>
    <dgm:cxn modelId="{4305CD17-03EE-4079-AEE6-11B40940ADC7}" type="presOf" srcId="{C317E057-C6D7-409A-9E78-FA58C99768A2}" destId="{95E3DF61-8983-41E7-9BE5-16091AB4391B}" srcOrd="0" destOrd="0" presId="urn:microsoft.com/office/officeart/2005/8/layout/bProcess3"/>
    <dgm:cxn modelId="{E6EB8CF0-F441-4FE0-A837-D0307C6EDEE9}" type="presOf" srcId="{F90512B2-9AED-442E-8376-04548CCDE7A4}" destId="{7230E39B-55F0-4B18-A79E-31732744889D}" srcOrd="0" destOrd="0" presId="urn:microsoft.com/office/officeart/2005/8/layout/bProcess3"/>
    <dgm:cxn modelId="{DADF5B35-5762-48FB-B0F8-330E4E1B9D78}" type="presOf" srcId="{E5D8D2C5-982F-4759-ADD9-2C71436A9AFC}" destId="{BD52F3F9-7BB6-42DD-B681-9C0924EED93C}" srcOrd="0" destOrd="0" presId="urn:microsoft.com/office/officeart/2005/8/layout/bProcess3"/>
    <dgm:cxn modelId="{9A5C1105-F4CB-4938-83B4-B374A27039F1}" type="presOf" srcId="{F90512B2-9AED-442E-8376-04548CCDE7A4}" destId="{142D680D-7BB1-4388-A960-4A5B8DC19296}" srcOrd="1" destOrd="0" presId="urn:microsoft.com/office/officeart/2005/8/layout/bProcess3"/>
    <dgm:cxn modelId="{E987BAC9-0286-44D2-8929-703A529F34BF}" srcId="{E5D8D2C5-982F-4759-ADD9-2C71436A9AFC}" destId="{FCC6B4D8-B396-4C5F-8E70-CB18CFC2FE94}" srcOrd="0" destOrd="0" parTransId="{9DBA3FED-9F02-417A-88F2-CA8D8FA39661}" sibTransId="{DF6EA26A-B30C-459C-9283-FB7F94889EA2}"/>
    <dgm:cxn modelId="{3CF4E109-FEBE-4FC1-9229-C8A45C97551B}" type="presOf" srcId="{609ACF60-D287-4ED1-B30C-BD1124880A34}" destId="{39A80A39-2C31-429B-9B10-D226AFBFEED1}" srcOrd="1" destOrd="0" presId="urn:microsoft.com/office/officeart/2005/8/layout/bProcess3"/>
    <dgm:cxn modelId="{75B83D4C-6CBC-465E-AF5E-5885B65C090A}" srcId="{E5D8D2C5-982F-4759-ADD9-2C71436A9AFC}" destId="{1305FC06-073E-477B-ABE9-24858BD32B47}" srcOrd="2" destOrd="0" parTransId="{F3F2A26D-AEAF-406F-98F8-006B68FD1F38}" sibTransId="{7C7B8185-1367-4AFF-B64D-89C32BD7849A}"/>
    <dgm:cxn modelId="{B55AEEA0-8C54-426E-8E2A-6AFA35C9016B}" type="presOf" srcId="{609ACF60-D287-4ED1-B30C-BD1124880A34}" destId="{7C56330E-B3A9-4FAE-AF63-D71F64E09A6B}" srcOrd="0" destOrd="0" presId="urn:microsoft.com/office/officeart/2005/8/layout/bProcess3"/>
    <dgm:cxn modelId="{35A1F5C9-A27A-4B09-BCEA-1E1174E4B177}" type="presOf" srcId="{1305FC06-073E-477B-ABE9-24858BD32B47}" destId="{FCFDAB33-4E1D-4195-93A4-C7BDA1D679AA}" srcOrd="0" destOrd="0" presId="urn:microsoft.com/office/officeart/2005/8/layout/bProcess3"/>
    <dgm:cxn modelId="{9AC3B40C-D822-484A-A534-7998BF3BD65C}" type="presOf" srcId="{7C7B8185-1367-4AFF-B64D-89C32BD7849A}" destId="{8FD7AD65-0E1B-4147-AB7A-A323C5C0F259}" srcOrd="1" destOrd="0" presId="urn:microsoft.com/office/officeart/2005/8/layout/bProcess3"/>
    <dgm:cxn modelId="{7E79829E-FB46-4517-A91A-7FE72F5B9AE7}" type="presOf" srcId="{DF6EA26A-B30C-459C-9283-FB7F94889EA2}" destId="{195DDFD8-8355-40F8-98BF-8244D06AB38B}" srcOrd="1" destOrd="0" presId="urn:microsoft.com/office/officeart/2005/8/layout/bProcess3"/>
    <dgm:cxn modelId="{4704E98A-84D0-4C5B-B3CC-3B756B8E3F15}" type="presOf" srcId="{77889801-DE04-4897-86D2-0C64E67A11DE}" destId="{F8D66D90-5E64-4EEE-9C47-C3863617F959}" srcOrd="1" destOrd="0" presId="urn:microsoft.com/office/officeart/2005/8/layout/bProcess3"/>
    <dgm:cxn modelId="{B5EE1C91-D949-44F6-8F83-59EB49F6D0C3}" srcId="{E5D8D2C5-982F-4759-ADD9-2C71436A9AFC}" destId="{8E0F1885-7695-43E4-AB58-CC3D53CFB6C7}" srcOrd="5" destOrd="0" parTransId="{AD595012-E5ED-40A9-8216-B412A91F0F54}" sibTransId="{22F5577A-7C57-449C-903E-094B14F512E5}"/>
    <dgm:cxn modelId="{2ADE536F-12F9-4072-AB11-168871C9752F}" type="presOf" srcId="{836BA0FD-1160-4AA0-9E6F-54B1DF3E5921}" destId="{7A4E760D-61F5-43F4-B594-0CD1D034AB7E}" srcOrd="0" destOrd="0" presId="urn:microsoft.com/office/officeart/2005/8/layout/bProcess3"/>
    <dgm:cxn modelId="{8ECF93F1-32D3-4FF9-9B3F-E1F54EE8AB31}" type="presOf" srcId="{0DF527DB-4652-424A-A223-69F98B080932}" destId="{0A34B8B3-A15F-4F11-BEC7-170D7A00FB36}" srcOrd="0" destOrd="0" presId="urn:microsoft.com/office/officeart/2005/8/layout/bProcess3"/>
    <dgm:cxn modelId="{1EAE28A9-974C-45F3-AE79-404A46F1F2A8}" srcId="{E5D8D2C5-982F-4759-ADD9-2C71436A9AFC}" destId="{836BA0FD-1160-4AA0-9E6F-54B1DF3E5921}" srcOrd="3" destOrd="0" parTransId="{BD48B567-7220-4F45-98F6-CDFAF57292CB}" sibTransId="{77889801-DE04-4897-86D2-0C64E67A11DE}"/>
    <dgm:cxn modelId="{97881357-8A70-4E1D-BAC9-494E020FB115}" type="presOf" srcId="{8E0F1885-7695-43E4-AB58-CC3D53CFB6C7}" destId="{BA371399-BC99-44FE-9B3E-FED0A6085C78}" srcOrd="0" destOrd="0" presId="urn:microsoft.com/office/officeart/2005/8/layout/bProcess3"/>
    <dgm:cxn modelId="{D332ED10-3BD7-45E0-A476-026C89375D32}" srcId="{E5D8D2C5-982F-4759-ADD9-2C71436A9AFC}" destId="{C317E057-C6D7-409A-9E78-FA58C99768A2}" srcOrd="4" destOrd="0" parTransId="{739CE375-17E0-4243-96DA-670770E4EAE0}" sibTransId="{609ACF60-D287-4ED1-B30C-BD1124880A34}"/>
    <dgm:cxn modelId="{9DA77EBA-1B52-481F-A787-0BBD087542AE}" type="presOf" srcId="{FCC6B4D8-B396-4C5F-8E70-CB18CFC2FE94}" destId="{63870325-1712-400B-BFBD-E61754BD2154}" srcOrd="0" destOrd="0" presId="urn:microsoft.com/office/officeart/2005/8/layout/bProcess3"/>
    <dgm:cxn modelId="{7B071E68-562E-4A97-AF95-AC13A0B50BCB}" type="presOf" srcId="{7C7B8185-1367-4AFF-B64D-89C32BD7849A}" destId="{D318BBC6-521C-4393-A388-45A0E4060993}" srcOrd="0" destOrd="0" presId="urn:microsoft.com/office/officeart/2005/8/layout/bProcess3"/>
    <dgm:cxn modelId="{CD5A7605-E2F3-436F-8196-4C1C84A0CD03}" type="presOf" srcId="{77889801-DE04-4897-86D2-0C64E67A11DE}" destId="{76BA4C8E-BB05-4092-AFAD-668FB6499F5F}" srcOrd="0" destOrd="0" presId="urn:microsoft.com/office/officeart/2005/8/layout/bProcess3"/>
    <dgm:cxn modelId="{493BE470-4D94-4F81-8925-560D0A8223D0}" srcId="{E5D8D2C5-982F-4759-ADD9-2C71436A9AFC}" destId="{0DF527DB-4652-424A-A223-69F98B080932}" srcOrd="1" destOrd="0" parTransId="{725CE996-C1CE-4FE6-9291-7FD7F9254F0C}" sibTransId="{F90512B2-9AED-442E-8376-04548CCDE7A4}"/>
    <dgm:cxn modelId="{C9B1D3B9-C38D-4CC6-B71C-408871A42CBC}" type="presParOf" srcId="{BD52F3F9-7BB6-42DD-B681-9C0924EED93C}" destId="{63870325-1712-400B-BFBD-E61754BD2154}" srcOrd="0" destOrd="0" presId="urn:microsoft.com/office/officeart/2005/8/layout/bProcess3"/>
    <dgm:cxn modelId="{7313B211-F621-462D-9E2A-13BDF7F07564}" type="presParOf" srcId="{BD52F3F9-7BB6-42DD-B681-9C0924EED93C}" destId="{BCD1EA1E-CD2F-4920-AF25-43BBFE104D80}" srcOrd="1" destOrd="0" presId="urn:microsoft.com/office/officeart/2005/8/layout/bProcess3"/>
    <dgm:cxn modelId="{6767EB9D-0D35-4A5F-BC80-409012495BDC}" type="presParOf" srcId="{BCD1EA1E-CD2F-4920-AF25-43BBFE104D80}" destId="{195DDFD8-8355-40F8-98BF-8244D06AB38B}" srcOrd="0" destOrd="0" presId="urn:microsoft.com/office/officeart/2005/8/layout/bProcess3"/>
    <dgm:cxn modelId="{6CC75522-C68D-4D90-A2A3-E3DC14DCECAD}" type="presParOf" srcId="{BD52F3F9-7BB6-42DD-B681-9C0924EED93C}" destId="{0A34B8B3-A15F-4F11-BEC7-170D7A00FB36}" srcOrd="2" destOrd="0" presId="urn:microsoft.com/office/officeart/2005/8/layout/bProcess3"/>
    <dgm:cxn modelId="{95818C98-A722-4A2C-A56E-ED458C922AF9}" type="presParOf" srcId="{BD52F3F9-7BB6-42DD-B681-9C0924EED93C}" destId="{7230E39B-55F0-4B18-A79E-31732744889D}" srcOrd="3" destOrd="0" presId="urn:microsoft.com/office/officeart/2005/8/layout/bProcess3"/>
    <dgm:cxn modelId="{30D4BA53-8689-46DD-BC7B-FC3495F49D06}" type="presParOf" srcId="{7230E39B-55F0-4B18-A79E-31732744889D}" destId="{142D680D-7BB1-4388-A960-4A5B8DC19296}" srcOrd="0" destOrd="0" presId="urn:microsoft.com/office/officeart/2005/8/layout/bProcess3"/>
    <dgm:cxn modelId="{BD430980-ADB9-4495-A464-DE9F67D43A1E}" type="presParOf" srcId="{BD52F3F9-7BB6-42DD-B681-9C0924EED93C}" destId="{FCFDAB33-4E1D-4195-93A4-C7BDA1D679AA}" srcOrd="4" destOrd="0" presId="urn:microsoft.com/office/officeart/2005/8/layout/bProcess3"/>
    <dgm:cxn modelId="{AE78EF57-6231-4D2B-984F-3B5D1DEFDA6D}" type="presParOf" srcId="{BD52F3F9-7BB6-42DD-B681-9C0924EED93C}" destId="{D318BBC6-521C-4393-A388-45A0E4060993}" srcOrd="5" destOrd="0" presId="urn:microsoft.com/office/officeart/2005/8/layout/bProcess3"/>
    <dgm:cxn modelId="{EE5BC4E3-9B73-4334-80E1-BB1716CCD899}" type="presParOf" srcId="{D318BBC6-521C-4393-A388-45A0E4060993}" destId="{8FD7AD65-0E1B-4147-AB7A-A323C5C0F259}" srcOrd="0" destOrd="0" presId="urn:microsoft.com/office/officeart/2005/8/layout/bProcess3"/>
    <dgm:cxn modelId="{EE9F1EA4-D39F-48B1-A06C-EA3E3D98CAC2}" type="presParOf" srcId="{BD52F3F9-7BB6-42DD-B681-9C0924EED93C}" destId="{7A4E760D-61F5-43F4-B594-0CD1D034AB7E}" srcOrd="6" destOrd="0" presId="urn:microsoft.com/office/officeart/2005/8/layout/bProcess3"/>
    <dgm:cxn modelId="{97834E74-B800-4C2E-91CD-D727B9AF16B3}" type="presParOf" srcId="{BD52F3F9-7BB6-42DD-B681-9C0924EED93C}" destId="{76BA4C8E-BB05-4092-AFAD-668FB6499F5F}" srcOrd="7" destOrd="0" presId="urn:microsoft.com/office/officeart/2005/8/layout/bProcess3"/>
    <dgm:cxn modelId="{8B9667DE-9FA6-410A-9BE5-E103BFFC3C5B}" type="presParOf" srcId="{76BA4C8E-BB05-4092-AFAD-668FB6499F5F}" destId="{F8D66D90-5E64-4EEE-9C47-C3863617F959}" srcOrd="0" destOrd="0" presId="urn:microsoft.com/office/officeart/2005/8/layout/bProcess3"/>
    <dgm:cxn modelId="{8D40407F-B208-494C-9F54-C54F3F763AAA}" type="presParOf" srcId="{BD52F3F9-7BB6-42DD-B681-9C0924EED93C}" destId="{95E3DF61-8983-41E7-9BE5-16091AB4391B}" srcOrd="8" destOrd="0" presId="urn:microsoft.com/office/officeart/2005/8/layout/bProcess3"/>
    <dgm:cxn modelId="{36F16FBA-D831-42EB-8C55-889F210D3FB9}" type="presParOf" srcId="{BD52F3F9-7BB6-42DD-B681-9C0924EED93C}" destId="{7C56330E-B3A9-4FAE-AF63-D71F64E09A6B}" srcOrd="9" destOrd="0" presId="urn:microsoft.com/office/officeart/2005/8/layout/bProcess3"/>
    <dgm:cxn modelId="{0A301489-CD15-42B5-A469-3D8A4F3A70EB}" type="presParOf" srcId="{7C56330E-B3A9-4FAE-AF63-D71F64E09A6B}" destId="{39A80A39-2C31-429B-9B10-D226AFBFEED1}" srcOrd="0" destOrd="0" presId="urn:microsoft.com/office/officeart/2005/8/layout/bProcess3"/>
    <dgm:cxn modelId="{C59C3AAD-BF24-42E5-A06F-3AE3D84ECB22}" type="presParOf" srcId="{BD52F3F9-7BB6-42DD-B681-9C0924EED93C}" destId="{BA371399-BC99-44FE-9B3E-FED0A6085C78}" srcOrd="10"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5D8D2C5-982F-4759-ADD9-2C71436A9AFC}" type="doc">
      <dgm:prSet loTypeId="urn:microsoft.com/office/officeart/2005/8/layout/bProcess3" loCatId="process" qsTypeId="urn:microsoft.com/office/officeart/2005/8/quickstyle/simple1" qsCatId="simple" csTypeId="urn:microsoft.com/office/officeart/2005/8/colors/accent1_1" csCatId="accent1" phldr="1"/>
      <dgm:spPr/>
      <dgm:t>
        <a:bodyPr/>
        <a:lstStyle/>
        <a:p>
          <a:endParaRPr lang="zh-CN" altLang="en-US"/>
        </a:p>
      </dgm:t>
    </dgm:pt>
    <dgm:pt modelId="{FCC6B4D8-B396-4C5F-8E70-CB18CFC2FE94}">
      <dgm:prSet phldrT="[文本]" custT="1"/>
      <dgm:spPr/>
      <dgm:t>
        <a:bodyPr/>
        <a:lstStyle/>
        <a:p>
          <a:r>
            <a:rPr lang="zh-CN" altLang="en-US" sz="1600">
              <a:latin typeface="微软雅黑" panose="020B0503020204020204" pitchFamily="34" charset="-122"/>
              <a:ea typeface="微软雅黑" panose="020B0503020204020204" pitchFamily="34" charset="-122"/>
            </a:rPr>
            <a:t>企业登录子系统</a:t>
          </a:r>
        </a:p>
      </dgm:t>
    </dgm:pt>
    <dgm:pt modelId="{9DBA3FED-9F02-417A-88F2-CA8D8FA39661}" type="parTrans" cxnId="{E987BAC9-0286-44D2-8929-703A529F34BF}">
      <dgm:prSet/>
      <dgm:spPr/>
      <dgm:t>
        <a:bodyPr/>
        <a:lstStyle/>
        <a:p>
          <a:endParaRPr lang="zh-CN" altLang="en-US" sz="2400">
            <a:latin typeface="微软雅黑" panose="020B0503020204020204" pitchFamily="34" charset="-122"/>
            <a:ea typeface="微软雅黑" panose="020B0503020204020204" pitchFamily="34" charset="-122"/>
          </a:endParaRPr>
        </a:p>
      </dgm:t>
    </dgm:pt>
    <dgm:pt modelId="{DF6EA26A-B30C-459C-9283-FB7F94889EA2}" type="sibTrans" cxnId="{E987BAC9-0286-44D2-8929-703A529F34BF}">
      <dgm:prSet custT="1"/>
      <dgm:spPr/>
      <dgm:t>
        <a:bodyPr/>
        <a:lstStyle/>
        <a:p>
          <a:endParaRPr lang="zh-CN" altLang="en-US" sz="500">
            <a:latin typeface="微软雅黑" panose="020B0503020204020204" pitchFamily="34" charset="-122"/>
            <a:ea typeface="微软雅黑" panose="020B0503020204020204" pitchFamily="34" charset="-122"/>
          </a:endParaRPr>
        </a:p>
      </dgm:t>
    </dgm:pt>
    <dgm:pt modelId="{0DF527DB-4652-424A-A223-69F98B080932}">
      <dgm:prSet phldrT="[文本]" custT="1"/>
      <dgm:spPr/>
      <dgm:t>
        <a:bodyPr/>
        <a:lstStyle/>
        <a:p>
          <a:r>
            <a:rPr lang="zh-CN" altLang="en-US" sz="1600">
              <a:latin typeface="微软雅黑" panose="020B0503020204020204" pitchFamily="34" charset="-122"/>
              <a:ea typeface="微软雅黑" panose="020B0503020204020204" pitchFamily="34" charset="-122"/>
            </a:rPr>
            <a:t>填报项目信息</a:t>
          </a:r>
          <a:r>
            <a:rPr lang="en-US" altLang="zh-CN" sz="1600">
              <a:latin typeface="微软雅黑" panose="020B0503020204020204" pitchFamily="34" charset="-122"/>
              <a:ea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rPr>
            <a:t>从业单位信息</a:t>
          </a:r>
          <a:r>
            <a:rPr lang="en-US" altLang="zh-CN" sz="1600">
              <a:latin typeface="微软雅黑" panose="020B0503020204020204" pitchFamily="34" charset="-122"/>
              <a:ea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rPr>
            <a:t>从业人员信息</a:t>
          </a:r>
        </a:p>
      </dgm:t>
    </dgm:pt>
    <dgm:pt modelId="{725CE996-C1CE-4FE6-9291-7FD7F9254F0C}" type="parTrans" cxnId="{493BE470-4D94-4F81-8925-560D0A8223D0}">
      <dgm:prSet/>
      <dgm:spPr/>
      <dgm:t>
        <a:bodyPr/>
        <a:lstStyle/>
        <a:p>
          <a:endParaRPr lang="zh-CN" altLang="en-US" sz="2400">
            <a:latin typeface="微软雅黑" panose="020B0503020204020204" pitchFamily="34" charset="-122"/>
            <a:ea typeface="微软雅黑" panose="020B0503020204020204" pitchFamily="34" charset="-122"/>
          </a:endParaRPr>
        </a:p>
      </dgm:t>
    </dgm:pt>
    <dgm:pt modelId="{F90512B2-9AED-442E-8376-04548CCDE7A4}" type="sibTrans" cxnId="{493BE470-4D94-4F81-8925-560D0A8223D0}">
      <dgm:prSet custT="1"/>
      <dgm:spPr/>
      <dgm:t>
        <a:bodyPr/>
        <a:lstStyle/>
        <a:p>
          <a:endParaRPr lang="zh-CN" altLang="en-US" sz="500">
            <a:latin typeface="微软雅黑" panose="020B0503020204020204" pitchFamily="34" charset="-122"/>
            <a:ea typeface="微软雅黑" panose="020B0503020204020204" pitchFamily="34" charset="-122"/>
          </a:endParaRPr>
        </a:p>
      </dgm:t>
    </dgm:pt>
    <dgm:pt modelId="{1305FC06-073E-477B-ABE9-24858BD32B47}">
      <dgm:prSet phldrT="[文本]" custT="1"/>
      <dgm:spPr/>
      <dgm:t>
        <a:bodyPr/>
        <a:lstStyle/>
        <a:p>
          <a:r>
            <a:rPr lang="zh-CN" altLang="en-US" sz="1600">
              <a:latin typeface="微软雅黑" panose="020B0503020204020204" pitchFamily="34" charset="-122"/>
              <a:ea typeface="微软雅黑" panose="020B0503020204020204" pitchFamily="34" charset="-122"/>
            </a:rPr>
            <a:t>主管机关登录子系统</a:t>
          </a:r>
        </a:p>
      </dgm:t>
    </dgm:pt>
    <dgm:pt modelId="{F3F2A26D-AEAF-406F-98F8-006B68FD1F38}" type="parTrans" cxnId="{75B83D4C-6CBC-465E-AF5E-5885B65C090A}">
      <dgm:prSet/>
      <dgm:spPr/>
      <dgm:t>
        <a:bodyPr/>
        <a:lstStyle/>
        <a:p>
          <a:endParaRPr lang="zh-CN" altLang="en-US" sz="2400">
            <a:latin typeface="微软雅黑" panose="020B0503020204020204" pitchFamily="34" charset="-122"/>
            <a:ea typeface="微软雅黑" panose="020B0503020204020204" pitchFamily="34" charset="-122"/>
          </a:endParaRPr>
        </a:p>
      </dgm:t>
    </dgm:pt>
    <dgm:pt modelId="{7C7B8185-1367-4AFF-B64D-89C32BD7849A}" type="sibTrans" cxnId="{75B83D4C-6CBC-465E-AF5E-5885B65C090A}">
      <dgm:prSet custT="1"/>
      <dgm:spPr/>
      <dgm:t>
        <a:bodyPr/>
        <a:lstStyle/>
        <a:p>
          <a:endParaRPr lang="zh-CN" altLang="en-US" sz="500">
            <a:latin typeface="微软雅黑" panose="020B0503020204020204" pitchFamily="34" charset="-122"/>
            <a:ea typeface="微软雅黑" panose="020B0503020204020204" pitchFamily="34" charset="-122"/>
          </a:endParaRPr>
        </a:p>
      </dgm:t>
    </dgm:pt>
    <dgm:pt modelId="{836BA0FD-1160-4AA0-9E6F-54B1DF3E5921}">
      <dgm:prSet phldrT="[文本]" custT="1"/>
      <dgm:spPr/>
      <dgm:t>
        <a:bodyPr/>
        <a:lstStyle/>
        <a:p>
          <a:r>
            <a:rPr lang="zh-CN" altLang="en-US" sz="1600">
              <a:latin typeface="微软雅黑" panose="020B0503020204020204" pitchFamily="34" charset="-122"/>
              <a:ea typeface="微软雅黑" panose="020B0503020204020204" pitchFamily="34" charset="-122"/>
            </a:rPr>
            <a:t>查看项目信息</a:t>
          </a:r>
          <a:r>
            <a:rPr lang="en-US" altLang="zh-CN" sz="1600">
              <a:latin typeface="微软雅黑" panose="020B0503020204020204" pitchFamily="34" charset="-122"/>
              <a:ea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rPr>
            <a:t>从业单位信息</a:t>
          </a:r>
          <a:r>
            <a:rPr lang="en-US" altLang="zh-CN" sz="1600">
              <a:latin typeface="微软雅黑" panose="020B0503020204020204" pitchFamily="34" charset="-122"/>
              <a:ea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rPr>
            <a:t>从业人员信息</a:t>
          </a:r>
        </a:p>
      </dgm:t>
    </dgm:pt>
    <dgm:pt modelId="{BD48B567-7220-4F45-98F6-CDFAF57292CB}" type="parTrans" cxnId="{1EAE28A9-974C-45F3-AE79-404A46F1F2A8}">
      <dgm:prSet/>
      <dgm:spPr/>
      <dgm:t>
        <a:bodyPr/>
        <a:lstStyle/>
        <a:p>
          <a:endParaRPr lang="zh-CN" altLang="en-US" sz="2400">
            <a:latin typeface="微软雅黑" panose="020B0503020204020204" pitchFamily="34" charset="-122"/>
            <a:ea typeface="微软雅黑" panose="020B0503020204020204" pitchFamily="34" charset="-122"/>
          </a:endParaRPr>
        </a:p>
      </dgm:t>
    </dgm:pt>
    <dgm:pt modelId="{77889801-DE04-4897-86D2-0C64E67A11DE}" type="sibTrans" cxnId="{1EAE28A9-974C-45F3-AE79-404A46F1F2A8}">
      <dgm:prSet custT="1"/>
      <dgm:spPr/>
      <dgm:t>
        <a:bodyPr/>
        <a:lstStyle/>
        <a:p>
          <a:endParaRPr lang="zh-CN" altLang="en-US" sz="500">
            <a:latin typeface="微软雅黑" panose="020B0503020204020204" pitchFamily="34" charset="-122"/>
            <a:ea typeface="微软雅黑" panose="020B0503020204020204" pitchFamily="34" charset="-122"/>
          </a:endParaRPr>
        </a:p>
      </dgm:t>
    </dgm:pt>
    <dgm:pt modelId="{1FF89586-FA00-41CA-B4FE-7D033553EBE9}">
      <dgm:prSet phldrT="[文本]" custT="1"/>
      <dgm:spPr/>
      <dgm:t>
        <a:bodyPr/>
        <a:lstStyle/>
        <a:p>
          <a:r>
            <a:rPr lang="zh-CN" altLang="en-US" sz="1600">
              <a:latin typeface="微软雅黑" panose="020B0503020204020204" pitchFamily="34" charset="-122"/>
              <a:ea typeface="微软雅黑" panose="020B0503020204020204" pitchFamily="34" charset="-122"/>
            </a:rPr>
            <a:t>补录项目信息</a:t>
          </a:r>
          <a:r>
            <a:rPr lang="en-US" altLang="zh-CN" sz="1600">
              <a:latin typeface="微软雅黑" panose="020B0503020204020204" pitchFamily="34" charset="-122"/>
              <a:ea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rPr>
            <a:t>从业单位信息</a:t>
          </a:r>
          <a:r>
            <a:rPr lang="en-US" altLang="zh-CN" sz="1600">
              <a:latin typeface="微软雅黑" panose="020B0503020204020204" pitchFamily="34" charset="-122"/>
              <a:ea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rPr>
            <a:t>从业人员信息</a:t>
          </a:r>
        </a:p>
      </dgm:t>
    </dgm:pt>
    <dgm:pt modelId="{445810D5-AF3A-4AAD-A9FA-42B7A0ECAC5D}" type="parTrans" cxnId="{E375D8C8-7E4B-4862-BB9E-02436EE34E9E}">
      <dgm:prSet/>
      <dgm:spPr/>
      <dgm:t>
        <a:bodyPr/>
        <a:lstStyle/>
        <a:p>
          <a:endParaRPr lang="zh-CN" altLang="en-US" sz="2400">
            <a:latin typeface="微软雅黑" panose="020B0503020204020204" pitchFamily="34" charset="-122"/>
            <a:ea typeface="微软雅黑" panose="020B0503020204020204" pitchFamily="34" charset="-122"/>
          </a:endParaRPr>
        </a:p>
      </dgm:t>
    </dgm:pt>
    <dgm:pt modelId="{79897497-4813-4EB7-A4A7-C11398FCAFB0}" type="sibTrans" cxnId="{E375D8C8-7E4B-4862-BB9E-02436EE34E9E}">
      <dgm:prSet custT="1"/>
      <dgm:spPr/>
      <dgm:t>
        <a:bodyPr/>
        <a:lstStyle/>
        <a:p>
          <a:endParaRPr lang="zh-CN" altLang="en-US" sz="500">
            <a:latin typeface="微软雅黑" panose="020B0503020204020204" pitchFamily="34" charset="-122"/>
            <a:ea typeface="微软雅黑" panose="020B0503020204020204" pitchFamily="34" charset="-122"/>
          </a:endParaRPr>
        </a:p>
      </dgm:t>
    </dgm:pt>
    <dgm:pt modelId="{C317E057-C6D7-409A-9E78-FA58C99768A2}">
      <dgm:prSet phldrT="[文本]" custT="1"/>
      <dgm:spPr/>
      <dgm:t>
        <a:bodyPr/>
        <a:lstStyle/>
        <a:p>
          <a:r>
            <a:rPr lang="zh-CN" altLang="en-US" sz="1600">
              <a:latin typeface="微软雅黑" panose="020B0503020204020204" pitchFamily="34" charset="-122"/>
              <a:ea typeface="微软雅黑" panose="020B0503020204020204" pitchFamily="34" charset="-122"/>
            </a:rPr>
            <a:t>自动生成相关统计报表</a:t>
          </a:r>
        </a:p>
      </dgm:t>
    </dgm:pt>
    <dgm:pt modelId="{739CE375-17E0-4243-96DA-670770E4EAE0}" type="parTrans" cxnId="{D332ED10-3BD7-45E0-A476-026C89375D32}">
      <dgm:prSet/>
      <dgm:spPr/>
      <dgm:t>
        <a:bodyPr/>
        <a:lstStyle/>
        <a:p>
          <a:endParaRPr lang="zh-CN" altLang="en-US" sz="2400">
            <a:latin typeface="微软雅黑" panose="020B0503020204020204" pitchFamily="34" charset="-122"/>
            <a:ea typeface="微软雅黑" panose="020B0503020204020204" pitchFamily="34" charset="-122"/>
          </a:endParaRPr>
        </a:p>
      </dgm:t>
    </dgm:pt>
    <dgm:pt modelId="{609ACF60-D287-4ED1-B30C-BD1124880A34}" type="sibTrans" cxnId="{D332ED10-3BD7-45E0-A476-026C89375D32}">
      <dgm:prSet/>
      <dgm:spPr/>
      <dgm:t>
        <a:bodyPr/>
        <a:lstStyle/>
        <a:p>
          <a:endParaRPr lang="zh-CN" altLang="en-US" sz="2400">
            <a:latin typeface="微软雅黑" panose="020B0503020204020204" pitchFamily="34" charset="-122"/>
            <a:ea typeface="微软雅黑" panose="020B0503020204020204" pitchFamily="34" charset="-122"/>
          </a:endParaRPr>
        </a:p>
      </dgm:t>
    </dgm:pt>
    <dgm:pt modelId="{BD52F3F9-7BB6-42DD-B681-9C0924EED93C}" type="pres">
      <dgm:prSet presAssocID="{E5D8D2C5-982F-4759-ADD9-2C71436A9AFC}" presName="Name0" presStyleCnt="0">
        <dgm:presLayoutVars>
          <dgm:dir/>
          <dgm:resizeHandles val="exact"/>
        </dgm:presLayoutVars>
      </dgm:prSet>
      <dgm:spPr/>
      <dgm:t>
        <a:bodyPr/>
        <a:lstStyle/>
        <a:p>
          <a:endParaRPr lang="zh-CN" altLang="en-US"/>
        </a:p>
      </dgm:t>
    </dgm:pt>
    <dgm:pt modelId="{63870325-1712-400B-BFBD-E61754BD2154}" type="pres">
      <dgm:prSet presAssocID="{FCC6B4D8-B396-4C5F-8E70-CB18CFC2FE94}" presName="node" presStyleLbl="node1" presStyleIdx="0" presStyleCnt="6">
        <dgm:presLayoutVars>
          <dgm:bulletEnabled val="1"/>
        </dgm:presLayoutVars>
      </dgm:prSet>
      <dgm:spPr/>
      <dgm:t>
        <a:bodyPr/>
        <a:lstStyle/>
        <a:p>
          <a:endParaRPr lang="zh-CN" altLang="en-US"/>
        </a:p>
      </dgm:t>
    </dgm:pt>
    <dgm:pt modelId="{BCD1EA1E-CD2F-4920-AF25-43BBFE104D80}" type="pres">
      <dgm:prSet presAssocID="{DF6EA26A-B30C-459C-9283-FB7F94889EA2}" presName="sibTrans" presStyleLbl="sibTrans1D1" presStyleIdx="0" presStyleCnt="5"/>
      <dgm:spPr/>
      <dgm:t>
        <a:bodyPr/>
        <a:lstStyle/>
        <a:p>
          <a:endParaRPr lang="zh-CN" altLang="en-US"/>
        </a:p>
      </dgm:t>
    </dgm:pt>
    <dgm:pt modelId="{195DDFD8-8355-40F8-98BF-8244D06AB38B}" type="pres">
      <dgm:prSet presAssocID="{DF6EA26A-B30C-459C-9283-FB7F94889EA2}" presName="connectorText" presStyleLbl="sibTrans1D1" presStyleIdx="0" presStyleCnt="5"/>
      <dgm:spPr/>
      <dgm:t>
        <a:bodyPr/>
        <a:lstStyle/>
        <a:p>
          <a:endParaRPr lang="zh-CN" altLang="en-US"/>
        </a:p>
      </dgm:t>
    </dgm:pt>
    <dgm:pt modelId="{0A34B8B3-A15F-4F11-BEC7-170D7A00FB36}" type="pres">
      <dgm:prSet presAssocID="{0DF527DB-4652-424A-A223-69F98B080932}" presName="node" presStyleLbl="node1" presStyleIdx="1" presStyleCnt="6">
        <dgm:presLayoutVars>
          <dgm:bulletEnabled val="1"/>
        </dgm:presLayoutVars>
      </dgm:prSet>
      <dgm:spPr/>
      <dgm:t>
        <a:bodyPr/>
        <a:lstStyle/>
        <a:p>
          <a:endParaRPr lang="zh-CN" altLang="en-US"/>
        </a:p>
      </dgm:t>
    </dgm:pt>
    <dgm:pt modelId="{7230E39B-55F0-4B18-A79E-31732744889D}" type="pres">
      <dgm:prSet presAssocID="{F90512B2-9AED-442E-8376-04548CCDE7A4}" presName="sibTrans" presStyleLbl="sibTrans1D1" presStyleIdx="1" presStyleCnt="5"/>
      <dgm:spPr/>
      <dgm:t>
        <a:bodyPr/>
        <a:lstStyle/>
        <a:p>
          <a:endParaRPr lang="zh-CN" altLang="en-US"/>
        </a:p>
      </dgm:t>
    </dgm:pt>
    <dgm:pt modelId="{142D680D-7BB1-4388-A960-4A5B8DC19296}" type="pres">
      <dgm:prSet presAssocID="{F90512B2-9AED-442E-8376-04548CCDE7A4}" presName="connectorText" presStyleLbl="sibTrans1D1" presStyleIdx="1" presStyleCnt="5"/>
      <dgm:spPr/>
      <dgm:t>
        <a:bodyPr/>
        <a:lstStyle/>
        <a:p>
          <a:endParaRPr lang="zh-CN" altLang="en-US"/>
        </a:p>
      </dgm:t>
    </dgm:pt>
    <dgm:pt modelId="{FCFDAB33-4E1D-4195-93A4-C7BDA1D679AA}" type="pres">
      <dgm:prSet presAssocID="{1305FC06-073E-477B-ABE9-24858BD32B47}" presName="node" presStyleLbl="node1" presStyleIdx="2" presStyleCnt="6">
        <dgm:presLayoutVars>
          <dgm:bulletEnabled val="1"/>
        </dgm:presLayoutVars>
      </dgm:prSet>
      <dgm:spPr/>
      <dgm:t>
        <a:bodyPr/>
        <a:lstStyle/>
        <a:p>
          <a:endParaRPr lang="zh-CN" altLang="en-US"/>
        </a:p>
      </dgm:t>
    </dgm:pt>
    <dgm:pt modelId="{D318BBC6-521C-4393-A388-45A0E4060993}" type="pres">
      <dgm:prSet presAssocID="{7C7B8185-1367-4AFF-B64D-89C32BD7849A}" presName="sibTrans" presStyleLbl="sibTrans1D1" presStyleIdx="2" presStyleCnt="5"/>
      <dgm:spPr/>
      <dgm:t>
        <a:bodyPr/>
        <a:lstStyle/>
        <a:p>
          <a:endParaRPr lang="zh-CN" altLang="en-US"/>
        </a:p>
      </dgm:t>
    </dgm:pt>
    <dgm:pt modelId="{8FD7AD65-0E1B-4147-AB7A-A323C5C0F259}" type="pres">
      <dgm:prSet presAssocID="{7C7B8185-1367-4AFF-B64D-89C32BD7849A}" presName="connectorText" presStyleLbl="sibTrans1D1" presStyleIdx="2" presStyleCnt="5"/>
      <dgm:spPr/>
      <dgm:t>
        <a:bodyPr/>
        <a:lstStyle/>
        <a:p>
          <a:endParaRPr lang="zh-CN" altLang="en-US"/>
        </a:p>
      </dgm:t>
    </dgm:pt>
    <dgm:pt modelId="{7A4E760D-61F5-43F4-B594-0CD1D034AB7E}" type="pres">
      <dgm:prSet presAssocID="{836BA0FD-1160-4AA0-9E6F-54B1DF3E5921}" presName="node" presStyleLbl="node1" presStyleIdx="3" presStyleCnt="6">
        <dgm:presLayoutVars>
          <dgm:bulletEnabled val="1"/>
        </dgm:presLayoutVars>
      </dgm:prSet>
      <dgm:spPr/>
      <dgm:t>
        <a:bodyPr/>
        <a:lstStyle/>
        <a:p>
          <a:endParaRPr lang="zh-CN" altLang="en-US"/>
        </a:p>
      </dgm:t>
    </dgm:pt>
    <dgm:pt modelId="{76BA4C8E-BB05-4092-AFAD-668FB6499F5F}" type="pres">
      <dgm:prSet presAssocID="{77889801-DE04-4897-86D2-0C64E67A11DE}" presName="sibTrans" presStyleLbl="sibTrans1D1" presStyleIdx="3" presStyleCnt="5"/>
      <dgm:spPr/>
      <dgm:t>
        <a:bodyPr/>
        <a:lstStyle/>
        <a:p>
          <a:endParaRPr lang="zh-CN" altLang="en-US"/>
        </a:p>
      </dgm:t>
    </dgm:pt>
    <dgm:pt modelId="{F8D66D90-5E64-4EEE-9C47-C3863617F959}" type="pres">
      <dgm:prSet presAssocID="{77889801-DE04-4897-86D2-0C64E67A11DE}" presName="connectorText" presStyleLbl="sibTrans1D1" presStyleIdx="3" presStyleCnt="5"/>
      <dgm:spPr/>
      <dgm:t>
        <a:bodyPr/>
        <a:lstStyle/>
        <a:p>
          <a:endParaRPr lang="zh-CN" altLang="en-US"/>
        </a:p>
      </dgm:t>
    </dgm:pt>
    <dgm:pt modelId="{671F659F-A72E-4367-BF3D-38B057C90A4E}" type="pres">
      <dgm:prSet presAssocID="{1FF89586-FA00-41CA-B4FE-7D033553EBE9}" presName="node" presStyleLbl="node1" presStyleIdx="4" presStyleCnt="6">
        <dgm:presLayoutVars>
          <dgm:bulletEnabled val="1"/>
        </dgm:presLayoutVars>
      </dgm:prSet>
      <dgm:spPr/>
      <dgm:t>
        <a:bodyPr/>
        <a:lstStyle/>
        <a:p>
          <a:endParaRPr lang="zh-CN" altLang="en-US"/>
        </a:p>
      </dgm:t>
    </dgm:pt>
    <dgm:pt modelId="{41EA8073-B8A5-45C8-A538-39ECD322B3AE}" type="pres">
      <dgm:prSet presAssocID="{79897497-4813-4EB7-A4A7-C11398FCAFB0}" presName="sibTrans" presStyleLbl="sibTrans1D1" presStyleIdx="4" presStyleCnt="5"/>
      <dgm:spPr/>
      <dgm:t>
        <a:bodyPr/>
        <a:lstStyle/>
        <a:p>
          <a:endParaRPr lang="zh-CN" altLang="en-US"/>
        </a:p>
      </dgm:t>
    </dgm:pt>
    <dgm:pt modelId="{1A396511-99F0-4171-B00E-0D249D2D0C73}" type="pres">
      <dgm:prSet presAssocID="{79897497-4813-4EB7-A4A7-C11398FCAFB0}" presName="connectorText" presStyleLbl="sibTrans1D1" presStyleIdx="4" presStyleCnt="5"/>
      <dgm:spPr/>
      <dgm:t>
        <a:bodyPr/>
        <a:lstStyle/>
        <a:p>
          <a:endParaRPr lang="zh-CN" altLang="en-US"/>
        </a:p>
      </dgm:t>
    </dgm:pt>
    <dgm:pt modelId="{95E3DF61-8983-41E7-9BE5-16091AB4391B}" type="pres">
      <dgm:prSet presAssocID="{C317E057-C6D7-409A-9E78-FA58C99768A2}" presName="node" presStyleLbl="node1" presStyleIdx="5" presStyleCnt="6">
        <dgm:presLayoutVars>
          <dgm:bulletEnabled val="1"/>
        </dgm:presLayoutVars>
      </dgm:prSet>
      <dgm:spPr/>
      <dgm:t>
        <a:bodyPr/>
        <a:lstStyle/>
        <a:p>
          <a:endParaRPr lang="zh-CN" altLang="en-US"/>
        </a:p>
      </dgm:t>
    </dgm:pt>
  </dgm:ptLst>
  <dgm:cxnLst>
    <dgm:cxn modelId="{49769212-850A-4116-BCC6-6AE8FE649ACB}" type="presOf" srcId="{C317E057-C6D7-409A-9E78-FA58C99768A2}" destId="{95E3DF61-8983-41E7-9BE5-16091AB4391B}" srcOrd="0" destOrd="0" presId="urn:microsoft.com/office/officeart/2005/8/layout/bProcess3"/>
    <dgm:cxn modelId="{9BEE770E-CC51-4B84-86D9-4F9607DD6B12}" type="presOf" srcId="{1FF89586-FA00-41CA-B4FE-7D033553EBE9}" destId="{671F659F-A72E-4367-BF3D-38B057C90A4E}" srcOrd="0" destOrd="0" presId="urn:microsoft.com/office/officeart/2005/8/layout/bProcess3"/>
    <dgm:cxn modelId="{3F09E26B-F7CA-4415-8D91-CFC4153DF178}" type="presOf" srcId="{7C7B8185-1367-4AFF-B64D-89C32BD7849A}" destId="{D318BBC6-521C-4393-A388-45A0E4060993}" srcOrd="0" destOrd="0" presId="urn:microsoft.com/office/officeart/2005/8/layout/bProcess3"/>
    <dgm:cxn modelId="{38974095-5973-4BA3-BFAA-24249091F8E9}" type="presOf" srcId="{DF6EA26A-B30C-459C-9283-FB7F94889EA2}" destId="{BCD1EA1E-CD2F-4920-AF25-43BBFE104D80}" srcOrd="0" destOrd="0" presId="urn:microsoft.com/office/officeart/2005/8/layout/bProcess3"/>
    <dgm:cxn modelId="{5E3D2140-FEEE-4209-81DF-7DF851EC66D8}" type="presOf" srcId="{836BA0FD-1160-4AA0-9E6F-54B1DF3E5921}" destId="{7A4E760D-61F5-43F4-B594-0CD1D034AB7E}" srcOrd="0" destOrd="0" presId="urn:microsoft.com/office/officeart/2005/8/layout/bProcess3"/>
    <dgm:cxn modelId="{F88CEAB3-36B9-4E64-974B-46833E579F30}" type="presOf" srcId="{F90512B2-9AED-442E-8376-04548CCDE7A4}" destId="{7230E39B-55F0-4B18-A79E-31732744889D}" srcOrd="0" destOrd="0" presId="urn:microsoft.com/office/officeart/2005/8/layout/bProcess3"/>
    <dgm:cxn modelId="{E987BAC9-0286-44D2-8929-703A529F34BF}" srcId="{E5D8D2C5-982F-4759-ADD9-2C71436A9AFC}" destId="{FCC6B4D8-B396-4C5F-8E70-CB18CFC2FE94}" srcOrd="0" destOrd="0" parTransId="{9DBA3FED-9F02-417A-88F2-CA8D8FA39661}" sibTransId="{DF6EA26A-B30C-459C-9283-FB7F94889EA2}"/>
    <dgm:cxn modelId="{E375D8C8-7E4B-4862-BB9E-02436EE34E9E}" srcId="{E5D8D2C5-982F-4759-ADD9-2C71436A9AFC}" destId="{1FF89586-FA00-41CA-B4FE-7D033553EBE9}" srcOrd="4" destOrd="0" parTransId="{445810D5-AF3A-4AAD-A9FA-42B7A0ECAC5D}" sibTransId="{79897497-4813-4EB7-A4A7-C11398FCAFB0}"/>
    <dgm:cxn modelId="{75B83D4C-6CBC-465E-AF5E-5885B65C090A}" srcId="{E5D8D2C5-982F-4759-ADD9-2C71436A9AFC}" destId="{1305FC06-073E-477B-ABE9-24858BD32B47}" srcOrd="2" destOrd="0" parTransId="{F3F2A26D-AEAF-406F-98F8-006B68FD1F38}" sibTransId="{7C7B8185-1367-4AFF-B64D-89C32BD7849A}"/>
    <dgm:cxn modelId="{A09E90AF-73F4-49AF-BCD3-0F8315F45960}" type="presOf" srcId="{77889801-DE04-4897-86D2-0C64E67A11DE}" destId="{F8D66D90-5E64-4EEE-9C47-C3863617F959}" srcOrd="1" destOrd="0" presId="urn:microsoft.com/office/officeart/2005/8/layout/bProcess3"/>
    <dgm:cxn modelId="{2EDD637E-1ED3-481B-909B-92CA289F142F}" type="presOf" srcId="{DF6EA26A-B30C-459C-9283-FB7F94889EA2}" destId="{195DDFD8-8355-40F8-98BF-8244D06AB38B}" srcOrd="1" destOrd="0" presId="urn:microsoft.com/office/officeart/2005/8/layout/bProcess3"/>
    <dgm:cxn modelId="{DD8D99C4-1418-44C0-BB10-ADF0BC11A749}" type="presOf" srcId="{E5D8D2C5-982F-4759-ADD9-2C71436A9AFC}" destId="{BD52F3F9-7BB6-42DD-B681-9C0924EED93C}" srcOrd="0" destOrd="0" presId="urn:microsoft.com/office/officeart/2005/8/layout/bProcess3"/>
    <dgm:cxn modelId="{73EFB04F-E097-40EA-B44E-F436BC8A7572}" type="presOf" srcId="{1305FC06-073E-477B-ABE9-24858BD32B47}" destId="{FCFDAB33-4E1D-4195-93A4-C7BDA1D679AA}" srcOrd="0" destOrd="0" presId="urn:microsoft.com/office/officeart/2005/8/layout/bProcess3"/>
    <dgm:cxn modelId="{7964B65F-8353-429D-86B4-9F998F1ECFA8}" type="presOf" srcId="{79897497-4813-4EB7-A4A7-C11398FCAFB0}" destId="{1A396511-99F0-4171-B00E-0D249D2D0C73}" srcOrd="1" destOrd="0" presId="urn:microsoft.com/office/officeart/2005/8/layout/bProcess3"/>
    <dgm:cxn modelId="{C274D19D-3FDA-4765-8FFB-6F304935EA14}" type="presOf" srcId="{FCC6B4D8-B396-4C5F-8E70-CB18CFC2FE94}" destId="{63870325-1712-400B-BFBD-E61754BD2154}" srcOrd="0" destOrd="0" presId="urn:microsoft.com/office/officeart/2005/8/layout/bProcess3"/>
    <dgm:cxn modelId="{677E7ACD-C88C-4B69-A627-AB4212D450B9}" type="presOf" srcId="{F90512B2-9AED-442E-8376-04548CCDE7A4}" destId="{142D680D-7BB1-4388-A960-4A5B8DC19296}" srcOrd="1" destOrd="0" presId="urn:microsoft.com/office/officeart/2005/8/layout/bProcess3"/>
    <dgm:cxn modelId="{1EAE28A9-974C-45F3-AE79-404A46F1F2A8}" srcId="{E5D8D2C5-982F-4759-ADD9-2C71436A9AFC}" destId="{836BA0FD-1160-4AA0-9E6F-54B1DF3E5921}" srcOrd="3" destOrd="0" parTransId="{BD48B567-7220-4F45-98F6-CDFAF57292CB}" sibTransId="{77889801-DE04-4897-86D2-0C64E67A11DE}"/>
    <dgm:cxn modelId="{D44D60E9-588B-4236-A9C9-D3004D46AB74}" type="presOf" srcId="{77889801-DE04-4897-86D2-0C64E67A11DE}" destId="{76BA4C8E-BB05-4092-AFAD-668FB6499F5F}" srcOrd="0" destOrd="0" presId="urn:microsoft.com/office/officeart/2005/8/layout/bProcess3"/>
    <dgm:cxn modelId="{D332ED10-3BD7-45E0-A476-026C89375D32}" srcId="{E5D8D2C5-982F-4759-ADD9-2C71436A9AFC}" destId="{C317E057-C6D7-409A-9E78-FA58C99768A2}" srcOrd="5" destOrd="0" parTransId="{739CE375-17E0-4243-96DA-670770E4EAE0}" sibTransId="{609ACF60-D287-4ED1-B30C-BD1124880A34}"/>
    <dgm:cxn modelId="{7F0A5C79-CDC8-4F89-AFBF-2E1AAB266270}" type="presOf" srcId="{7C7B8185-1367-4AFF-B64D-89C32BD7849A}" destId="{8FD7AD65-0E1B-4147-AB7A-A323C5C0F259}" srcOrd="1" destOrd="0" presId="urn:microsoft.com/office/officeart/2005/8/layout/bProcess3"/>
    <dgm:cxn modelId="{644B2D6E-19A2-4D1B-813C-6C98511DDF45}" type="presOf" srcId="{79897497-4813-4EB7-A4A7-C11398FCAFB0}" destId="{41EA8073-B8A5-45C8-A538-39ECD322B3AE}" srcOrd="0" destOrd="0" presId="urn:microsoft.com/office/officeart/2005/8/layout/bProcess3"/>
    <dgm:cxn modelId="{493BE470-4D94-4F81-8925-560D0A8223D0}" srcId="{E5D8D2C5-982F-4759-ADD9-2C71436A9AFC}" destId="{0DF527DB-4652-424A-A223-69F98B080932}" srcOrd="1" destOrd="0" parTransId="{725CE996-C1CE-4FE6-9291-7FD7F9254F0C}" sibTransId="{F90512B2-9AED-442E-8376-04548CCDE7A4}"/>
    <dgm:cxn modelId="{98D045DC-57CD-47E7-B651-1D432391C036}" type="presOf" srcId="{0DF527DB-4652-424A-A223-69F98B080932}" destId="{0A34B8B3-A15F-4F11-BEC7-170D7A00FB36}" srcOrd="0" destOrd="0" presId="urn:microsoft.com/office/officeart/2005/8/layout/bProcess3"/>
    <dgm:cxn modelId="{1DBC5508-3D7A-4E73-A1BB-904822469590}" type="presParOf" srcId="{BD52F3F9-7BB6-42DD-B681-9C0924EED93C}" destId="{63870325-1712-400B-BFBD-E61754BD2154}" srcOrd="0" destOrd="0" presId="urn:microsoft.com/office/officeart/2005/8/layout/bProcess3"/>
    <dgm:cxn modelId="{D450DACC-CDB7-4676-8988-E93F26E65334}" type="presParOf" srcId="{BD52F3F9-7BB6-42DD-B681-9C0924EED93C}" destId="{BCD1EA1E-CD2F-4920-AF25-43BBFE104D80}" srcOrd="1" destOrd="0" presId="urn:microsoft.com/office/officeart/2005/8/layout/bProcess3"/>
    <dgm:cxn modelId="{A36A08FC-2BDF-4962-A9B2-08D908B5F988}" type="presParOf" srcId="{BCD1EA1E-CD2F-4920-AF25-43BBFE104D80}" destId="{195DDFD8-8355-40F8-98BF-8244D06AB38B}" srcOrd="0" destOrd="0" presId="urn:microsoft.com/office/officeart/2005/8/layout/bProcess3"/>
    <dgm:cxn modelId="{A5259D5B-AF95-4506-AF13-580D9258322C}" type="presParOf" srcId="{BD52F3F9-7BB6-42DD-B681-9C0924EED93C}" destId="{0A34B8B3-A15F-4F11-BEC7-170D7A00FB36}" srcOrd="2" destOrd="0" presId="urn:microsoft.com/office/officeart/2005/8/layout/bProcess3"/>
    <dgm:cxn modelId="{CAC28D2E-E031-40C5-9997-601C777E3C84}" type="presParOf" srcId="{BD52F3F9-7BB6-42DD-B681-9C0924EED93C}" destId="{7230E39B-55F0-4B18-A79E-31732744889D}" srcOrd="3" destOrd="0" presId="urn:microsoft.com/office/officeart/2005/8/layout/bProcess3"/>
    <dgm:cxn modelId="{2A4A6A1B-0232-45DB-9FAC-46D4BB393510}" type="presParOf" srcId="{7230E39B-55F0-4B18-A79E-31732744889D}" destId="{142D680D-7BB1-4388-A960-4A5B8DC19296}" srcOrd="0" destOrd="0" presId="urn:microsoft.com/office/officeart/2005/8/layout/bProcess3"/>
    <dgm:cxn modelId="{2F2E5F5B-B95A-45F8-A2CF-2A61DE044EC1}" type="presParOf" srcId="{BD52F3F9-7BB6-42DD-B681-9C0924EED93C}" destId="{FCFDAB33-4E1D-4195-93A4-C7BDA1D679AA}" srcOrd="4" destOrd="0" presId="urn:microsoft.com/office/officeart/2005/8/layout/bProcess3"/>
    <dgm:cxn modelId="{5EF54EEA-39EA-40E9-A5FC-00BECC2FE600}" type="presParOf" srcId="{BD52F3F9-7BB6-42DD-B681-9C0924EED93C}" destId="{D318BBC6-521C-4393-A388-45A0E4060993}" srcOrd="5" destOrd="0" presId="urn:microsoft.com/office/officeart/2005/8/layout/bProcess3"/>
    <dgm:cxn modelId="{D0CC438B-9E6E-4FDA-92CD-5656217E88A9}" type="presParOf" srcId="{D318BBC6-521C-4393-A388-45A0E4060993}" destId="{8FD7AD65-0E1B-4147-AB7A-A323C5C0F259}" srcOrd="0" destOrd="0" presId="urn:microsoft.com/office/officeart/2005/8/layout/bProcess3"/>
    <dgm:cxn modelId="{17145A46-5961-4A1F-91FC-76D0B2E0C623}" type="presParOf" srcId="{BD52F3F9-7BB6-42DD-B681-9C0924EED93C}" destId="{7A4E760D-61F5-43F4-B594-0CD1D034AB7E}" srcOrd="6" destOrd="0" presId="urn:microsoft.com/office/officeart/2005/8/layout/bProcess3"/>
    <dgm:cxn modelId="{4616113F-B07A-414C-B051-252C48DCB7A4}" type="presParOf" srcId="{BD52F3F9-7BB6-42DD-B681-9C0924EED93C}" destId="{76BA4C8E-BB05-4092-AFAD-668FB6499F5F}" srcOrd="7" destOrd="0" presId="urn:microsoft.com/office/officeart/2005/8/layout/bProcess3"/>
    <dgm:cxn modelId="{18FF3AA1-704A-4F93-ABDC-A91394E41A7F}" type="presParOf" srcId="{76BA4C8E-BB05-4092-AFAD-668FB6499F5F}" destId="{F8D66D90-5E64-4EEE-9C47-C3863617F959}" srcOrd="0" destOrd="0" presId="urn:microsoft.com/office/officeart/2005/8/layout/bProcess3"/>
    <dgm:cxn modelId="{705DB038-3891-4874-8D94-C0014C6F485F}" type="presParOf" srcId="{BD52F3F9-7BB6-42DD-B681-9C0924EED93C}" destId="{671F659F-A72E-4367-BF3D-38B057C90A4E}" srcOrd="8" destOrd="0" presId="urn:microsoft.com/office/officeart/2005/8/layout/bProcess3"/>
    <dgm:cxn modelId="{18EA4D44-A661-4759-B983-3BB1317FB0D5}" type="presParOf" srcId="{BD52F3F9-7BB6-42DD-B681-9C0924EED93C}" destId="{41EA8073-B8A5-45C8-A538-39ECD322B3AE}" srcOrd="9" destOrd="0" presId="urn:microsoft.com/office/officeart/2005/8/layout/bProcess3"/>
    <dgm:cxn modelId="{110ECF37-0613-48FB-8CF9-29D474370542}" type="presParOf" srcId="{41EA8073-B8A5-45C8-A538-39ECD322B3AE}" destId="{1A396511-99F0-4171-B00E-0D249D2D0C73}" srcOrd="0" destOrd="0" presId="urn:microsoft.com/office/officeart/2005/8/layout/bProcess3"/>
    <dgm:cxn modelId="{090FC6BE-32C9-4F37-B538-EE704053AD50}" type="presParOf" srcId="{BD52F3F9-7BB6-42DD-B681-9C0924EED93C}" destId="{95E3DF61-8983-41E7-9BE5-16091AB4391B}" srcOrd="10"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5D8D2C5-982F-4759-ADD9-2C71436A9AFC}" type="doc">
      <dgm:prSet loTypeId="urn:microsoft.com/office/officeart/2005/8/layout/bProcess3" loCatId="process" qsTypeId="urn:microsoft.com/office/officeart/2005/8/quickstyle/simple1" qsCatId="simple" csTypeId="urn:microsoft.com/office/officeart/2005/8/colors/accent1_1" csCatId="accent1" phldr="1"/>
      <dgm:spPr/>
      <dgm:t>
        <a:bodyPr/>
        <a:lstStyle/>
        <a:p>
          <a:endParaRPr lang="zh-CN" altLang="en-US"/>
        </a:p>
      </dgm:t>
    </dgm:pt>
    <dgm:pt modelId="{FCC6B4D8-B396-4C5F-8E70-CB18CFC2FE94}">
      <dgm:prSet phldrT="[文本]" custT="1"/>
      <dgm:spPr/>
      <dgm:t>
        <a:bodyPr/>
        <a:lstStyle/>
        <a:p>
          <a:r>
            <a:rPr lang="zh-CN" altLang="en-US" sz="2400">
              <a:latin typeface="微软雅黑" panose="020B0503020204020204" pitchFamily="34" charset="-122"/>
              <a:ea typeface="微软雅黑" panose="020B0503020204020204" pitchFamily="34" charset="-122"/>
            </a:rPr>
            <a:t>各子系统产生业务数据</a:t>
          </a:r>
        </a:p>
      </dgm:t>
    </dgm:pt>
    <dgm:pt modelId="{9DBA3FED-9F02-417A-88F2-CA8D8FA39661}" type="parTrans" cxnId="{E987BAC9-0286-44D2-8929-703A529F34BF}">
      <dgm:prSet/>
      <dgm:spPr/>
      <dgm:t>
        <a:bodyPr/>
        <a:lstStyle/>
        <a:p>
          <a:endParaRPr lang="zh-CN" altLang="en-US" sz="3600">
            <a:latin typeface="微软雅黑" panose="020B0503020204020204" pitchFamily="34" charset="-122"/>
            <a:ea typeface="微软雅黑" panose="020B0503020204020204" pitchFamily="34" charset="-122"/>
          </a:endParaRPr>
        </a:p>
      </dgm:t>
    </dgm:pt>
    <dgm:pt modelId="{DF6EA26A-B30C-459C-9283-FB7F94889EA2}" type="sibTrans" cxnId="{E987BAC9-0286-44D2-8929-703A529F34BF}">
      <dgm:prSet custT="1"/>
      <dgm:spPr/>
      <dgm:t>
        <a:bodyPr/>
        <a:lstStyle/>
        <a:p>
          <a:endParaRPr lang="zh-CN" altLang="en-US" sz="800">
            <a:latin typeface="微软雅黑" panose="020B0503020204020204" pitchFamily="34" charset="-122"/>
            <a:ea typeface="微软雅黑" panose="020B0503020204020204" pitchFamily="34" charset="-122"/>
          </a:endParaRPr>
        </a:p>
      </dgm:t>
    </dgm:pt>
    <dgm:pt modelId="{1305FC06-073E-477B-ABE9-24858BD32B47}">
      <dgm:prSet phldrT="[文本]" custT="1"/>
      <dgm:spPr/>
      <dgm:t>
        <a:bodyPr/>
        <a:lstStyle/>
        <a:p>
          <a:r>
            <a:rPr lang="zh-CN" altLang="en-US" sz="2400">
              <a:latin typeface="微软雅黑" panose="020B0503020204020204" pitchFamily="34" charset="-122"/>
              <a:ea typeface="微软雅黑" panose="020B0503020204020204" pitchFamily="34" charset="-122"/>
            </a:rPr>
            <a:t>主管机关登录子系统</a:t>
          </a:r>
        </a:p>
      </dgm:t>
    </dgm:pt>
    <dgm:pt modelId="{F3F2A26D-AEAF-406F-98F8-006B68FD1F38}" type="parTrans" cxnId="{75B83D4C-6CBC-465E-AF5E-5885B65C090A}">
      <dgm:prSet/>
      <dgm:spPr/>
      <dgm:t>
        <a:bodyPr/>
        <a:lstStyle/>
        <a:p>
          <a:endParaRPr lang="zh-CN" altLang="en-US" sz="3600">
            <a:latin typeface="微软雅黑" panose="020B0503020204020204" pitchFamily="34" charset="-122"/>
            <a:ea typeface="微软雅黑" panose="020B0503020204020204" pitchFamily="34" charset="-122"/>
          </a:endParaRPr>
        </a:p>
      </dgm:t>
    </dgm:pt>
    <dgm:pt modelId="{7C7B8185-1367-4AFF-B64D-89C32BD7849A}" type="sibTrans" cxnId="{75B83D4C-6CBC-465E-AF5E-5885B65C090A}">
      <dgm:prSet custT="1"/>
      <dgm:spPr/>
      <dgm:t>
        <a:bodyPr/>
        <a:lstStyle/>
        <a:p>
          <a:endParaRPr lang="zh-CN" altLang="en-US" sz="800">
            <a:latin typeface="微软雅黑" panose="020B0503020204020204" pitchFamily="34" charset="-122"/>
            <a:ea typeface="微软雅黑" panose="020B0503020204020204" pitchFamily="34" charset="-122"/>
          </a:endParaRPr>
        </a:p>
      </dgm:t>
    </dgm:pt>
    <dgm:pt modelId="{836BA0FD-1160-4AA0-9E6F-54B1DF3E5921}">
      <dgm:prSet phldrT="[文本]" custT="1"/>
      <dgm:spPr/>
      <dgm:t>
        <a:bodyPr/>
        <a:lstStyle/>
        <a:p>
          <a:r>
            <a:rPr lang="zh-CN" altLang="en-US" sz="2400">
              <a:latin typeface="微软雅黑" panose="020B0503020204020204" pitchFamily="34" charset="-122"/>
              <a:ea typeface="微软雅黑" panose="020B0503020204020204" pitchFamily="34" charset="-122"/>
            </a:rPr>
            <a:t>查看统计报表</a:t>
          </a:r>
        </a:p>
      </dgm:t>
    </dgm:pt>
    <dgm:pt modelId="{BD48B567-7220-4F45-98F6-CDFAF57292CB}" type="parTrans" cxnId="{1EAE28A9-974C-45F3-AE79-404A46F1F2A8}">
      <dgm:prSet/>
      <dgm:spPr/>
      <dgm:t>
        <a:bodyPr/>
        <a:lstStyle/>
        <a:p>
          <a:endParaRPr lang="zh-CN" altLang="en-US" sz="3600">
            <a:latin typeface="微软雅黑" panose="020B0503020204020204" pitchFamily="34" charset="-122"/>
            <a:ea typeface="微软雅黑" panose="020B0503020204020204" pitchFamily="34" charset="-122"/>
          </a:endParaRPr>
        </a:p>
      </dgm:t>
    </dgm:pt>
    <dgm:pt modelId="{77889801-DE04-4897-86D2-0C64E67A11DE}" type="sibTrans" cxnId="{1EAE28A9-974C-45F3-AE79-404A46F1F2A8}">
      <dgm:prSet custT="1"/>
      <dgm:spPr/>
      <dgm:t>
        <a:bodyPr/>
        <a:lstStyle/>
        <a:p>
          <a:endParaRPr lang="zh-CN" altLang="en-US" sz="800">
            <a:latin typeface="微软雅黑" panose="020B0503020204020204" pitchFamily="34" charset="-122"/>
            <a:ea typeface="微软雅黑" panose="020B0503020204020204" pitchFamily="34" charset="-122"/>
          </a:endParaRPr>
        </a:p>
      </dgm:t>
    </dgm:pt>
    <dgm:pt modelId="{1FF89586-FA00-41CA-B4FE-7D033553EBE9}">
      <dgm:prSet phldrT="[文本]" custT="1"/>
      <dgm:spPr/>
      <dgm:t>
        <a:bodyPr/>
        <a:lstStyle/>
        <a:p>
          <a:r>
            <a:rPr lang="zh-CN" altLang="en-US" sz="2400">
              <a:latin typeface="微软雅黑" panose="020B0503020204020204" pitchFamily="34" charset="-122"/>
              <a:ea typeface="微软雅黑" panose="020B0503020204020204" pitchFamily="34" charset="-122"/>
            </a:rPr>
            <a:t>企业登录子系统</a:t>
          </a:r>
        </a:p>
      </dgm:t>
    </dgm:pt>
    <dgm:pt modelId="{445810D5-AF3A-4AAD-A9FA-42B7A0ECAC5D}" type="parTrans" cxnId="{E375D8C8-7E4B-4862-BB9E-02436EE34E9E}">
      <dgm:prSet/>
      <dgm:spPr/>
      <dgm:t>
        <a:bodyPr/>
        <a:lstStyle/>
        <a:p>
          <a:endParaRPr lang="zh-CN" altLang="en-US" sz="3600">
            <a:latin typeface="微软雅黑" panose="020B0503020204020204" pitchFamily="34" charset="-122"/>
            <a:ea typeface="微软雅黑" panose="020B0503020204020204" pitchFamily="34" charset="-122"/>
          </a:endParaRPr>
        </a:p>
      </dgm:t>
    </dgm:pt>
    <dgm:pt modelId="{79897497-4813-4EB7-A4A7-C11398FCAFB0}" type="sibTrans" cxnId="{E375D8C8-7E4B-4862-BB9E-02436EE34E9E}">
      <dgm:prSet custT="1"/>
      <dgm:spPr/>
      <dgm:t>
        <a:bodyPr/>
        <a:lstStyle/>
        <a:p>
          <a:endParaRPr lang="zh-CN" altLang="en-US" sz="800">
            <a:latin typeface="微软雅黑" panose="020B0503020204020204" pitchFamily="34" charset="-122"/>
            <a:ea typeface="微软雅黑" panose="020B0503020204020204" pitchFamily="34" charset="-122"/>
          </a:endParaRPr>
        </a:p>
      </dgm:t>
    </dgm:pt>
    <dgm:pt modelId="{C317E057-C6D7-409A-9E78-FA58C99768A2}">
      <dgm:prSet phldrT="[文本]" custT="1"/>
      <dgm:spPr/>
      <dgm:t>
        <a:bodyPr/>
        <a:lstStyle/>
        <a:p>
          <a:r>
            <a:rPr lang="zh-CN" altLang="en-US" sz="2400">
              <a:latin typeface="微软雅黑" panose="020B0503020204020204" pitchFamily="34" charset="-122"/>
              <a:ea typeface="微软雅黑" panose="020B0503020204020204" pitchFamily="34" charset="-122"/>
            </a:rPr>
            <a:t>查看企业统计报表</a:t>
          </a:r>
        </a:p>
      </dgm:t>
    </dgm:pt>
    <dgm:pt modelId="{739CE375-17E0-4243-96DA-670770E4EAE0}" type="parTrans" cxnId="{D332ED10-3BD7-45E0-A476-026C89375D32}">
      <dgm:prSet/>
      <dgm:spPr/>
      <dgm:t>
        <a:bodyPr/>
        <a:lstStyle/>
        <a:p>
          <a:endParaRPr lang="zh-CN" altLang="en-US" sz="3600">
            <a:latin typeface="微软雅黑" panose="020B0503020204020204" pitchFamily="34" charset="-122"/>
            <a:ea typeface="微软雅黑" panose="020B0503020204020204" pitchFamily="34" charset="-122"/>
          </a:endParaRPr>
        </a:p>
      </dgm:t>
    </dgm:pt>
    <dgm:pt modelId="{609ACF60-D287-4ED1-B30C-BD1124880A34}" type="sibTrans" cxnId="{D332ED10-3BD7-45E0-A476-026C89375D32}">
      <dgm:prSet/>
      <dgm:spPr/>
      <dgm:t>
        <a:bodyPr/>
        <a:lstStyle/>
        <a:p>
          <a:endParaRPr lang="zh-CN" altLang="en-US" sz="3600">
            <a:latin typeface="微软雅黑" panose="020B0503020204020204" pitchFamily="34" charset="-122"/>
            <a:ea typeface="微软雅黑" panose="020B0503020204020204" pitchFamily="34" charset="-122"/>
          </a:endParaRPr>
        </a:p>
      </dgm:t>
    </dgm:pt>
    <dgm:pt modelId="{BD52F3F9-7BB6-42DD-B681-9C0924EED93C}" type="pres">
      <dgm:prSet presAssocID="{E5D8D2C5-982F-4759-ADD9-2C71436A9AFC}" presName="Name0" presStyleCnt="0">
        <dgm:presLayoutVars>
          <dgm:dir/>
          <dgm:resizeHandles val="exact"/>
        </dgm:presLayoutVars>
      </dgm:prSet>
      <dgm:spPr/>
      <dgm:t>
        <a:bodyPr/>
        <a:lstStyle/>
        <a:p>
          <a:endParaRPr lang="zh-CN" altLang="en-US"/>
        </a:p>
      </dgm:t>
    </dgm:pt>
    <dgm:pt modelId="{63870325-1712-400B-BFBD-E61754BD2154}" type="pres">
      <dgm:prSet presAssocID="{FCC6B4D8-B396-4C5F-8E70-CB18CFC2FE94}" presName="node" presStyleLbl="node1" presStyleIdx="0" presStyleCnt="5">
        <dgm:presLayoutVars>
          <dgm:bulletEnabled val="1"/>
        </dgm:presLayoutVars>
      </dgm:prSet>
      <dgm:spPr/>
      <dgm:t>
        <a:bodyPr/>
        <a:lstStyle/>
        <a:p>
          <a:endParaRPr lang="zh-CN" altLang="en-US"/>
        </a:p>
      </dgm:t>
    </dgm:pt>
    <dgm:pt modelId="{BCD1EA1E-CD2F-4920-AF25-43BBFE104D80}" type="pres">
      <dgm:prSet presAssocID="{DF6EA26A-B30C-459C-9283-FB7F94889EA2}" presName="sibTrans" presStyleLbl="sibTrans1D1" presStyleIdx="0" presStyleCnt="4"/>
      <dgm:spPr/>
      <dgm:t>
        <a:bodyPr/>
        <a:lstStyle/>
        <a:p>
          <a:endParaRPr lang="zh-CN" altLang="en-US"/>
        </a:p>
      </dgm:t>
    </dgm:pt>
    <dgm:pt modelId="{195DDFD8-8355-40F8-98BF-8244D06AB38B}" type="pres">
      <dgm:prSet presAssocID="{DF6EA26A-B30C-459C-9283-FB7F94889EA2}" presName="connectorText" presStyleLbl="sibTrans1D1" presStyleIdx="0" presStyleCnt="4"/>
      <dgm:spPr/>
      <dgm:t>
        <a:bodyPr/>
        <a:lstStyle/>
        <a:p>
          <a:endParaRPr lang="zh-CN" altLang="en-US"/>
        </a:p>
      </dgm:t>
    </dgm:pt>
    <dgm:pt modelId="{FCFDAB33-4E1D-4195-93A4-C7BDA1D679AA}" type="pres">
      <dgm:prSet presAssocID="{1305FC06-073E-477B-ABE9-24858BD32B47}" presName="node" presStyleLbl="node1" presStyleIdx="1" presStyleCnt="5">
        <dgm:presLayoutVars>
          <dgm:bulletEnabled val="1"/>
        </dgm:presLayoutVars>
      </dgm:prSet>
      <dgm:spPr/>
      <dgm:t>
        <a:bodyPr/>
        <a:lstStyle/>
        <a:p>
          <a:endParaRPr lang="zh-CN" altLang="en-US"/>
        </a:p>
      </dgm:t>
    </dgm:pt>
    <dgm:pt modelId="{D318BBC6-521C-4393-A388-45A0E4060993}" type="pres">
      <dgm:prSet presAssocID="{7C7B8185-1367-4AFF-B64D-89C32BD7849A}" presName="sibTrans" presStyleLbl="sibTrans1D1" presStyleIdx="1" presStyleCnt="4"/>
      <dgm:spPr/>
      <dgm:t>
        <a:bodyPr/>
        <a:lstStyle/>
        <a:p>
          <a:endParaRPr lang="zh-CN" altLang="en-US"/>
        </a:p>
      </dgm:t>
    </dgm:pt>
    <dgm:pt modelId="{8FD7AD65-0E1B-4147-AB7A-A323C5C0F259}" type="pres">
      <dgm:prSet presAssocID="{7C7B8185-1367-4AFF-B64D-89C32BD7849A}" presName="connectorText" presStyleLbl="sibTrans1D1" presStyleIdx="1" presStyleCnt="4"/>
      <dgm:spPr/>
      <dgm:t>
        <a:bodyPr/>
        <a:lstStyle/>
        <a:p>
          <a:endParaRPr lang="zh-CN" altLang="en-US"/>
        </a:p>
      </dgm:t>
    </dgm:pt>
    <dgm:pt modelId="{7A4E760D-61F5-43F4-B594-0CD1D034AB7E}" type="pres">
      <dgm:prSet presAssocID="{836BA0FD-1160-4AA0-9E6F-54B1DF3E5921}" presName="node" presStyleLbl="node1" presStyleIdx="2" presStyleCnt="5">
        <dgm:presLayoutVars>
          <dgm:bulletEnabled val="1"/>
        </dgm:presLayoutVars>
      </dgm:prSet>
      <dgm:spPr/>
      <dgm:t>
        <a:bodyPr/>
        <a:lstStyle/>
        <a:p>
          <a:endParaRPr lang="zh-CN" altLang="en-US"/>
        </a:p>
      </dgm:t>
    </dgm:pt>
    <dgm:pt modelId="{76BA4C8E-BB05-4092-AFAD-668FB6499F5F}" type="pres">
      <dgm:prSet presAssocID="{77889801-DE04-4897-86D2-0C64E67A11DE}" presName="sibTrans" presStyleLbl="sibTrans1D1" presStyleIdx="2" presStyleCnt="4"/>
      <dgm:spPr/>
      <dgm:t>
        <a:bodyPr/>
        <a:lstStyle/>
        <a:p>
          <a:endParaRPr lang="zh-CN" altLang="en-US"/>
        </a:p>
      </dgm:t>
    </dgm:pt>
    <dgm:pt modelId="{F8D66D90-5E64-4EEE-9C47-C3863617F959}" type="pres">
      <dgm:prSet presAssocID="{77889801-DE04-4897-86D2-0C64E67A11DE}" presName="connectorText" presStyleLbl="sibTrans1D1" presStyleIdx="2" presStyleCnt="4"/>
      <dgm:spPr/>
      <dgm:t>
        <a:bodyPr/>
        <a:lstStyle/>
        <a:p>
          <a:endParaRPr lang="zh-CN" altLang="en-US"/>
        </a:p>
      </dgm:t>
    </dgm:pt>
    <dgm:pt modelId="{671F659F-A72E-4367-BF3D-38B057C90A4E}" type="pres">
      <dgm:prSet presAssocID="{1FF89586-FA00-41CA-B4FE-7D033553EBE9}" presName="node" presStyleLbl="node1" presStyleIdx="3" presStyleCnt="5">
        <dgm:presLayoutVars>
          <dgm:bulletEnabled val="1"/>
        </dgm:presLayoutVars>
      </dgm:prSet>
      <dgm:spPr/>
      <dgm:t>
        <a:bodyPr/>
        <a:lstStyle/>
        <a:p>
          <a:endParaRPr lang="zh-CN" altLang="en-US"/>
        </a:p>
      </dgm:t>
    </dgm:pt>
    <dgm:pt modelId="{41EA8073-B8A5-45C8-A538-39ECD322B3AE}" type="pres">
      <dgm:prSet presAssocID="{79897497-4813-4EB7-A4A7-C11398FCAFB0}" presName="sibTrans" presStyleLbl="sibTrans1D1" presStyleIdx="3" presStyleCnt="4"/>
      <dgm:spPr/>
      <dgm:t>
        <a:bodyPr/>
        <a:lstStyle/>
        <a:p>
          <a:endParaRPr lang="zh-CN" altLang="en-US"/>
        </a:p>
      </dgm:t>
    </dgm:pt>
    <dgm:pt modelId="{1A396511-99F0-4171-B00E-0D249D2D0C73}" type="pres">
      <dgm:prSet presAssocID="{79897497-4813-4EB7-A4A7-C11398FCAFB0}" presName="connectorText" presStyleLbl="sibTrans1D1" presStyleIdx="3" presStyleCnt="4"/>
      <dgm:spPr/>
      <dgm:t>
        <a:bodyPr/>
        <a:lstStyle/>
        <a:p>
          <a:endParaRPr lang="zh-CN" altLang="en-US"/>
        </a:p>
      </dgm:t>
    </dgm:pt>
    <dgm:pt modelId="{95E3DF61-8983-41E7-9BE5-16091AB4391B}" type="pres">
      <dgm:prSet presAssocID="{C317E057-C6D7-409A-9E78-FA58C99768A2}" presName="node" presStyleLbl="node1" presStyleIdx="4" presStyleCnt="5" custScaleX="115510">
        <dgm:presLayoutVars>
          <dgm:bulletEnabled val="1"/>
        </dgm:presLayoutVars>
      </dgm:prSet>
      <dgm:spPr/>
      <dgm:t>
        <a:bodyPr/>
        <a:lstStyle/>
        <a:p>
          <a:endParaRPr lang="zh-CN" altLang="en-US"/>
        </a:p>
      </dgm:t>
    </dgm:pt>
  </dgm:ptLst>
  <dgm:cxnLst>
    <dgm:cxn modelId="{392F8797-6276-4F7A-9774-ECF11C2AD66F}" type="presOf" srcId="{E5D8D2C5-982F-4759-ADD9-2C71436A9AFC}" destId="{BD52F3F9-7BB6-42DD-B681-9C0924EED93C}" srcOrd="0" destOrd="0" presId="urn:microsoft.com/office/officeart/2005/8/layout/bProcess3"/>
    <dgm:cxn modelId="{4A7805D6-E5EA-4A95-81CC-A919C92F4304}" type="presOf" srcId="{1305FC06-073E-477B-ABE9-24858BD32B47}" destId="{FCFDAB33-4E1D-4195-93A4-C7BDA1D679AA}" srcOrd="0" destOrd="0" presId="urn:microsoft.com/office/officeart/2005/8/layout/bProcess3"/>
    <dgm:cxn modelId="{B5E98E4B-0896-4958-AB26-C323F346E190}" type="presOf" srcId="{1FF89586-FA00-41CA-B4FE-7D033553EBE9}" destId="{671F659F-A72E-4367-BF3D-38B057C90A4E}" srcOrd="0" destOrd="0" presId="urn:microsoft.com/office/officeart/2005/8/layout/bProcess3"/>
    <dgm:cxn modelId="{A0B3DA3D-F4B9-407A-A800-FEC0E0A37E62}" type="presOf" srcId="{77889801-DE04-4897-86D2-0C64E67A11DE}" destId="{F8D66D90-5E64-4EEE-9C47-C3863617F959}" srcOrd="1" destOrd="0" presId="urn:microsoft.com/office/officeart/2005/8/layout/bProcess3"/>
    <dgm:cxn modelId="{412F8200-6EE9-470D-B605-51B4421BA384}" type="presOf" srcId="{DF6EA26A-B30C-459C-9283-FB7F94889EA2}" destId="{BCD1EA1E-CD2F-4920-AF25-43BBFE104D80}" srcOrd="0" destOrd="0" presId="urn:microsoft.com/office/officeart/2005/8/layout/bProcess3"/>
    <dgm:cxn modelId="{E987BAC9-0286-44D2-8929-703A529F34BF}" srcId="{E5D8D2C5-982F-4759-ADD9-2C71436A9AFC}" destId="{FCC6B4D8-B396-4C5F-8E70-CB18CFC2FE94}" srcOrd="0" destOrd="0" parTransId="{9DBA3FED-9F02-417A-88F2-CA8D8FA39661}" sibTransId="{DF6EA26A-B30C-459C-9283-FB7F94889EA2}"/>
    <dgm:cxn modelId="{E375D8C8-7E4B-4862-BB9E-02436EE34E9E}" srcId="{E5D8D2C5-982F-4759-ADD9-2C71436A9AFC}" destId="{1FF89586-FA00-41CA-B4FE-7D033553EBE9}" srcOrd="3" destOrd="0" parTransId="{445810D5-AF3A-4AAD-A9FA-42B7A0ECAC5D}" sibTransId="{79897497-4813-4EB7-A4A7-C11398FCAFB0}"/>
    <dgm:cxn modelId="{75B83D4C-6CBC-465E-AF5E-5885B65C090A}" srcId="{E5D8D2C5-982F-4759-ADD9-2C71436A9AFC}" destId="{1305FC06-073E-477B-ABE9-24858BD32B47}" srcOrd="1" destOrd="0" parTransId="{F3F2A26D-AEAF-406F-98F8-006B68FD1F38}" sibTransId="{7C7B8185-1367-4AFF-B64D-89C32BD7849A}"/>
    <dgm:cxn modelId="{E145783A-136B-4614-8608-AA533243C764}" type="presOf" srcId="{FCC6B4D8-B396-4C5F-8E70-CB18CFC2FE94}" destId="{63870325-1712-400B-BFBD-E61754BD2154}" srcOrd="0" destOrd="0" presId="urn:microsoft.com/office/officeart/2005/8/layout/bProcess3"/>
    <dgm:cxn modelId="{E434AF8B-09C6-4238-943D-827F9CA63549}" type="presOf" srcId="{DF6EA26A-B30C-459C-9283-FB7F94889EA2}" destId="{195DDFD8-8355-40F8-98BF-8244D06AB38B}" srcOrd="1" destOrd="0" presId="urn:microsoft.com/office/officeart/2005/8/layout/bProcess3"/>
    <dgm:cxn modelId="{155FE489-BCF7-4127-9DA0-8BD5F54A5A67}" type="presOf" srcId="{7C7B8185-1367-4AFF-B64D-89C32BD7849A}" destId="{D318BBC6-521C-4393-A388-45A0E4060993}" srcOrd="0" destOrd="0" presId="urn:microsoft.com/office/officeart/2005/8/layout/bProcess3"/>
    <dgm:cxn modelId="{3E891665-04ED-4F2B-9CBE-F29DB14D7713}" type="presOf" srcId="{77889801-DE04-4897-86D2-0C64E67A11DE}" destId="{76BA4C8E-BB05-4092-AFAD-668FB6499F5F}" srcOrd="0" destOrd="0" presId="urn:microsoft.com/office/officeart/2005/8/layout/bProcess3"/>
    <dgm:cxn modelId="{1EAE28A9-974C-45F3-AE79-404A46F1F2A8}" srcId="{E5D8D2C5-982F-4759-ADD9-2C71436A9AFC}" destId="{836BA0FD-1160-4AA0-9E6F-54B1DF3E5921}" srcOrd="2" destOrd="0" parTransId="{BD48B567-7220-4F45-98F6-CDFAF57292CB}" sibTransId="{77889801-DE04-4897-86D2-0C64E67A11DE}"/>
    <dgm:cxn modelId="{D332ED10-3BD7-45E0-A476-026C89375D32}" srcId="{E5D8D2C5-982F-4759-ADD9-2C71436A9AFC}" destId="{C317E057-C6D7-409A-9E78-FA58C99768A2}" srcOrd="4" destOrd="0" parTransId="{739CE375-17E0-4243-96DA-670770E4EAE0}" sibTransId="{609ACF60-D287-4ED1-B30C-BD1124880A34}"/>
    <dgm:cxn modelId="{E29EC562-B3F9-44C8-9819-EA33B74537CF}" type="presOf" srcId="{C317E057-C6D7-409A-9E78-FA58C99768A2}" destId="{95E3DF61-8983-41E7-9BE5-16091AB4391B}" srcOrd="0" destOrd="0" presId="urn:microsoft.com/office/officeart/2005/8/layout/bProcess3"/>
    <dgm:cxn modelId="{FD653CE2-4C15-44C5-9751-050A2827CFA5}" type="presOf" srcId="{79897497-4813-4EB7-A4A7-C11398FCAFB0}" destId="{41EA8073-B8A5-45C8-A538-39ECD322B3AE}" srcOrd="0" destOrd="0" presId="urn:microsoft.com/office/officeart/2005/8/layout/bProcess3"/>
    <dgm:cxn modelId="{1DAA1CC9-6A6D-452C-A041-2081CA00D33B}" type="presOf" srcId="{836BA0FD-1160-4AA0-9E6F-54B1DF3E5921}" destId="{7A4E760D-61F5-43F4-B594-0CD1D034AB7E}" srcOrd="0" destOrd="0" presId="urn:microsoft.com/office/officeart/2005/8/layout/bProcess3"/>
    <dgm:cxn modelId="{3277E0EB-4226-459E-8F4D-A152982DFBA9}" type="presOf" srcId="{7C7B8185-1367-4AFF-B64D-89C32BD7849A}" destId="{8FD7AD65-0E1B-4147-AB7A-A323C5C0F259}" srcOrd="1" destOrd="0" presId="urn:microsoft.com/office/officeart/2005/8/layout/bProcess3"/>
    <dgm:cxn modelId="{49F2AB7E-5688-4533-8A12-B18E2CF95891}" type="presOf" srcId="{79897497-4813-4EB7-A4A7-C11398FCAFB0}" destId="{1A396511-99F0-4171-B00E-0D249D2D0C73}" srcOrd="1" destOrd="0" presId="urn:microsoft.com/office/officeart/2005/8/layout/bProcess3"/>
    <dgm:cxn modelId="{CB3DF6FE-0DDB-4AC7-BCF2-C592E07D7B2E}" type="presParOf" srcId="{BD52F3F9-7BB6-42DD-B681-9C0924EED93C}" destId="{63870325-1712-400B-BFBD-E61754BD2154}" srcOrd="0" destOrd="0" presId="urn:microsoft.com/office/officeart/2005/8/layout/bProcess3"/>
    <dgm:cxn modelId="{274CDFC5-C338-4B47-911A-1BA1FDF67937}" type="presParOf" srcId="{BD52F3F9-7BB6-42DD-B681-9C0924EED93C}" destId="{BCD1EA1E-CD2F-4920-AF25-43BBFE104D80}" srcOrd="1" destOrd="0" presId="urn:microsoft.com/office/officeart/2005/8/layout/bProcess3"/>
    <dgm:cxn modelId="{F59F7C9B-03D5-461C-90D3-BBB77A504130}" type="presParOf" srcId="{BCD1EA1E-CD2F-4920-AF25-43BBFE104D80}" destId="{195DDFD8-8355-40F8-98BF-8244D06AB38B}" srcOrd="0" destOrd="0" presId="urn:microsoft.com/office/officeart/2005/8/layout/bProcess3"/>
    <dgm:cxn modelId="{088B3045-7AB2-465E-812A-E614A3AD8E37}" type="presParOf" srcId="{BD52F3F9-7BB6-42DD-B681-9C0924EED93C}" destId="{FCFDAB33-4E1D-4195-93A4-C7BDA1D679AA}" srcOrd="2" destOrd="0" presId="urn:microsoft.com/office/officeart/2005/8/layout/bProcess3"/>
    <dgm:cxn modelId="{DFB9BFE2-1EA2-4BE2-93CA-E25427BD4179}" type="presParOf" srcId="{BD52F3F9-7BB6-42DD-B681-9C0924EED93C}" destId="{D318BBC6-521C-4393-A388-45A0E4060993}" srcOrd="3" destOrd="0" presId="urn:microsoft.com/office/officeart/2005/8/layout/bProcess3"/>
    <dgm:cxn modelId="{B89684CB-017D-4902-A772-D9CC181E81BF}" type="presParOf" srcId="{D318BBC6-521C-4393-A388-45A0E4060993}" destId="{8FD7AD65-0E1B-4147-AB7A-A323C5C0F259}" srcOrd="0" destOrd="0" presId="urn:microsoft.com/office/officeart/2005/8/layout/bProcess3"/>
    <dgm:cxn modelId="{D3273A31-E775-4638-A35E-5FED8826E83F}" type="presParOf" srcId="{BD52F3F9-7BB6-42DD-B681-9C0924EED93C}" destId="{7A4E760D-61F5-43F4-B594-0CD1D034AB7E}" srcOrd="4" destOrd="0" presId="urn:microsoft.com/office/officeart/2005/8/layout/bProcess3"/>
    <dgm:cxn modelId="{D1789C4C-99CB-4C86-8BB0-1682DB64B9E7}" type="presParOf" srcId="{BD52F3F9-7BB6-42DD-B681-9C0924EED93C}" destId="{76BA4C8E-BB05-4092-AFAD-668FB6499F5F}" srcOrd="5" destOrd="0" presId="urn:microsoft.com/office/officeart/2005/8/layout/bProcess3"/>
    <dgm:cxn modelId="{969477A4-01AA-4294-86EC-025F28818F7F}" type="presParOf" srcId="{76BA4C8E-BB05-4092-AFAD-668FB6499F5F}" destId="{F8D66D90-5E64-4EEE-9C47-C3863617F959}" srcOrd="0" destOrd="0" presId="urn:microsoft.com/office/officeart/2005/8/layout/bProcess3"/>
    <dgm:cxn modelId="{E2DA3AAB-96FC-430E-A9AF-E386984C1849}" type="presParOf" srcId="{BD52F3F9-7BB6-42DD-B681-9C0924EED93C}" destId="{671F659F-A72E-4367-BF3D-38B057C90A4E}" srcOrd="6" destOrd="0" presId="urn:microsoft.com/office/officeart/2005/8/layout/bProcess3"/>
    <dgm:cxn modelId="{8F9C8F79-E687-47DC-99F1-238324BF5FD1}" type="presParOf" srcId="{BD52F3F9-7BB6-42DD-B681-9C0924EED93C}" destId="{41EA8073-B8A5-45C8-A538-39ECD322B3AE}" srcOrd="7" destOrd="0" presId="urn:microsoft.com/office/officeart/2005/8/layout/bProcess3"/>
    <dgm:cxn modelId="{E5664C08-D84A-43B2-8688-BDAE52F66FD9}" type="presParOf" srcId="{41EA8073-B8A5-45C8-A538-39ECD322B3AE}" destId="{1A396511-99F0-4171-B00E-0D249D2D0C73}" srcOrd="0" destOrd="0" presId="urn:microsoft.com/office/officeart/2005/8/layout/bProcess3"/>
    <dgm:cxn modelId="{C4F8B4C4-4FD3-4DE0-8A12-5C04485ECF1B}" type="presParOf" srcId="{BD52F3F9-7BB6-42DD-B681-9C0924EED93C}" destId="{95E3DF61-8983-41E7-9BE5-16091AB4391B}" srcOrd="8"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B4A89D-F2A6-442D-BE1B-F0F1FF8C8F1D}">
      <dsp:nvSpPr>
        <dsp:cNvPr id="0" name=""/>
        <dsp:cNvSpPr/>
      </dsp:nvSpPr>
      <dsp:spPr>
        <a:xfrm>
          <a:off x="3434536" y="880183"/>
          <a:ext cx="2997906" cy="565548"/>
        </a:xfrm>
        <a:custGeom>
          <a:avLst/>
          <a:gdLst/>
          <a:ahLst/>
          <a:cxnLst/>
          <a:rect l="0" t="0" r="0" b="0"/>
          <a:pathLst>
            <a:path>
              <a:moveTo>
                <a:pt x="0" y="0"/>
              </a:moveTo>
              <a:lnTo>
                <a:pt x="0" y="284702"/>
              </a:lnTo>
              <a:lnTo>
                <a:pt x="2997906" y="284702"/>
              </a:lnTo>
              <a:lnTo>
                <a:pt x="2997906" y="56554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B9F1A60-EA82-4ABD-A39F-950B61E11461}">
      <dsp:nvSpPr>
        <dsp:cNvPr id="0" name=""/>
        <dsp:cNvSpPr/>
      </dsp:nvSpPr>
      <dsp:spPr>
        <a:xfrm>
          <a:off x="3434536" y="880183"/>
          <a:ext cx="1996759" cy="565548"/>
        </a:xfrm>
        <a:custGeom>
          <a:avLst/>
          <a:gdLst/>
          <a:ahLst/>
          <a:cxnLst/>
          <a:rect l="0" t="0" r="0" b="0"/>
          <a:pathLst>
            <a:path>
              <a:moveTo>
                <a:pt x="0" y="0"/>
              </a:moveTo>
              <a:lnTo>
                <a:pt x="0" y="284702"/>
              </a:lnTo>
              <a:lnTo>
                <a:pt x="1996759" y="284702"/>
              </a:lnTo>
              <a:lnTo>
                <a:pt x="1996759" y="56554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C96B94F-5EFC-43DD-A996-25591B8CC7CF}">
      <dsp:nvSpPr>
        <dsp:cNvPr id="0" name=""/>
        <dsp:cNvSpPr/>
      </dsp:nvSpPr>
      <dsp:spPr>
        <a:xfrm>
          <a:off x="3434536" y="880183"/>
          <a:ext cx="995611" cy="565548"/>
        </a:xfrm>
        <a:custGeom>
          <a:avLst/>
          <a:gdLst/>
          <a:ahLst/>
          <a:cxnLst/>
          <a:rect l="0" t="0" r="0" b="0"/>
          <a:pathLst>
            <a:path>
              <a:moveTo>
                <a:pt x="0" y="0"/>
              </a:moveTo>
              <a:lnTo>
                <a:pt x="0" y="284702"/>
              </a:lnTo>
              <a:lnTo>
                <a:pt x="995611" y="284702"/>
              </a:lnTo>
              <a:lnTo>
                <a:pt x="995611" y="56554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56EA8C7-173C-4DAF-A527-5F3895AC91D1}">
      <dsp:nvSpPr>
        <dsp:cNvPr id="0" name=""/>
        <dsp:cNvSpPr/>
      </dsp:nvSpPr>
      <dsp:spPr>
        <a:xfrm>
          <a:off x="3383280" y="880183"/>
          <a:ext cx="91440" cy="565548"/>
        </a:xfrm>
        <a:custGeom>
          <a:avLst/>
          <a:gdLst/>
          <a:ahLst/>
          <a:cxnLst/>
          <a:rect l="0" t="0" r="0" b="0"/>
          <a:pathLst>
            <a:path>
              <a:moveTo>
                <a:pt x="51256" y="0"/>
              </a:moveTo>
              <a:lnTo>
                <a:pt x="51256" y="284702"/>
              </a:lnTo>
              <a:lnTo>
                <a:pt x="45720" y="284702"/>
              </a:lnTo>
              <a:lnTo>
                <a:pt x="45720" y="56554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AC26F20-05A5-4D0B-9F9D-CE812C2ED335}">
      <dsp:nvSpPr>
        <dsp:cNvPr id="0" name=""/>
        <dsp:cNvSpPr/>
      </dsp:nvSpPr>
      <dsp:spPr>
        <a:xfrm>
          <a:off x="2427852" y="880183"/>
          <a:ext cx="1006684" cy="565548"/>
        </a:xfrm>
        <a:custGeom>
          <a:avLst/>
          <a:gdLst/>
          <a:ahLst/>
          <a:cxnLst/>
          <a:rect l="0" t="0" r="0" b="0"/>
          <a:pathLst>
            <a:path>
              <a:moveTo>
                <a:pt x="1006684" y="0"/>
              </a:moveTo>
              <a:lnTo>
                <a:pt x="1006684" y="284702"/>
              </a:lnTo>
              <a:lnTo>
                <a:pt x="0" y="284702"/>
              </a:lnTo>
              <a:lnTo>
                <a:pt x="0" y="56554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08A6164-5CC1-4BFA-A4BE-C947BB982B24}">
      <dsp:nvSpPr>
        <dsp:cNvPr id="0" name=""/>
        <dsp:cNvSpPr/>
      </dsp:nvSpPr>
      <dsp:spPr>
        <a:xfrm>
          <a:off x="1426704" y="880183"/>
          <a:ext cx="2007832" cy="565548"/>
        </a:xfrm>
        <a:custGeom>
          <a:avLst/>
          <a:gdLst/>
          <a:ahLst/>
          <a:cxnLst/>
          <a:rect l="0" t="0" r="0" b="0"/>
          <a:pathLst>
            <a:path>
              <a:moveTo>
                <a:pt x="2007832" y="0"/>
              </a:moveTo>
              <a:lnTo>
                <a:pt x="2007832" y="284702"/>
              </a:lnTo>
              <a:lnTo>
                <a:pt x="0" y="284702"/>
              </a:lnTo>
              <a:lnTo>
                <a:pt x="0" y="56554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14B7C34-27A1-4D38-A72F-8DDBC667CB92}">
      <dsp:nvSpPr>
        <dsp:cNvPr id="0" name=""/>
        <dsp:cNvSpPr/>
      </dsp:nvSpPr>
      <dsp:spPr>
        <a:xfrm>
          <a:off x="425556" y="880183"/>
          <a:ext cx="3008980" cy="565548"/>
        </a:xfrm>
        <a:custGeom>
          <a:avLst/>
          <a:gdLst/>
          <a:ahLst/>
          <a:cxnLst/>
          <a:rect l="0" t="0" r="0" b="0"/>
          <a:pathLst>
            <a:path>
              <a:moveTo>
                <a:pt x="3008980" y="0"/>
              </a:moveTo>
              <a:lnTo>
                <a:pt x="3008980" y="284702"/>
              </a:lnTo>
              <a:lnTo>
                <a:pt x="0" y="284702"/>
              </a:lnTo>
              <a:lnTo>
                <a:pt x="0" y="56554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B2CFDC1-966B-4363-B89E-0F6BCB9DDC06}">
      <dsp:nvSpPr>
        <dsp:cNvPr id="0" name=""/>
        <dsp:cNvSpPr/>
      </dsp:nvSpPr>
      <dsp:spPr>
        <a:xfrm>
          <a:off x="1888240" y="0"/>
          <a:ext cx="3092592" cy="880183"/>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zh-CN" altLang="en-US" sz="2000" kern="1200" dirty="0">
              <a:solidFill>
                <a:srgbClr val="000000"/>
              </a:solidFill>
              <a:latin typeface="华文隶书" panose="02010800040101010101" pitchFamily="2" charset="-122"/>
              <a:ea typeface="华文隶书" panose="02010800040101010101" pitchFamily="2" charset="-122"/>
            </a:rPr>
            <a:t>宁夏交通运输厅</a:t>
          </a:r>
          <a:r>
            <a:rPr lang="zh-CN" altLang="en-US" sz="2000" kern="1200" dirty="0" smtClean="0">
              <a:solidFill>
                <a:srgbClr val="000000"/>
              </a:solidFill>
              <a:latin typeface="华文隶书" panose="02010800040101010101" pitchFamily="2" charset="-122"/>
              <a:ea typeface="华文隶书" panose="02010800040101010101" pitchFamily="2" charset="-122"/>
            </a:rPr>
            <a:t>安全生</a:t>
          </a:r>
          <a:r>
            <a:rPr lang="en-US" altLang="zh-CN" sz="2000" kern="1200" dirty="0" smtClean="0">
              <a:solidFill>
                <a:srgbClr val="000000"/>
              </a:solidFill>
              <a:latin typeface="华文隶书" panose="02010800040101010101" pitchFamily="2" charset="-122"/>
              <a:ea typeface="华文隶书" panose="02010800040101010101" pitchFamily="2" charset="-122"/>
            </a:rPr>
            <a:t/>
          </a:r>
          <a:br>
            <a:rPr lang="en-US" altLang="zh-CN" sz="2000" kern="1200" dirty="0" smtClean="0">
              <a:solidFill>
                <a:srgbClr val="000000"/>
              </a:solidFill>
              <a:latin typeface="华文隶书" panose="02010800040101010101" pitchFamily="2" charset="-122"/>
              <a:ea typeface="华文隶书" panose="02010800040101010101" pitchFamily="2" charset="-122"/>
            </a:rPr>
          </a:br>
          <a:r>
            <a:rPr lang="zh-CN" altLang="en-US" sz="2000" kern="1200" dirty="0" smtClean="0">
              <a:solidFill>
                <a:srgbClr val="000000"/>
              </a:solidFill>
              <a:latin typeface="华文隶书" panose="02010800040101010101" pitchFamily="2" charset="-122"/>
              <a:ea typeface="华文隶书" panose="02010800040101010101" pitchFamily="2" charset="-122"/>
            </a:rPr>
            <a:t>产监管与应急管理平台</a:t>
          </a:r>
          <a:endParaRPr lang="zh-CN" altLang="en-US" sz="2000" kern="1200" dirty="0">
            <a:solidFill>
              <a:srgbClr val="000000"/>
            </a:solidFill>
            <a:latin typeface="华文隶书" panose="02010800040101010101" pitchFamily="2" charset="-122"/>
            <a:ea typeface="华文隶书" panose="02010800040101010101" pitchFamily="2" charset="-122"/>
          </a:endParaRPr>
        </a:p>
      </dsp:txBody>
      <dsp:txXfrm>
        <a:off x="1888240" y="0"/>
        <a:ext cx="3092592" cy="880183"/>
      </dsp:txXfrm>
    </dsp:sp>
    <dsp:sp modelId="{3D3D00A7-A798-4B33-B0AE-C661CA6F0554}">
      <dsp:nvSpPr>
        <dsp:cNvPr id="0" name=""/>
        <dsp:cNvSpPr/>
      </dsp:nvSpPr>
      <dsp:spPr>
        <a:xfrm>
          <a:off x="205828" y="1445731"/>
          <a:ext cx="439456" cy="4093980"/>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t" anchorCtr="0">
          <a:noAutofit/>
        </a:bodyPr>
        <a:lstStyle/>
        <a:p>
          <a:pPr lvl="0" algn="ctr" defTabSz="889000">
            <a:lnSpc>
              <a:spcPct val="90000"/>
            </a:lnSpc>
            <a:spcBef>
              <a:spcPct val="0"/>
            </a:spcBef>
            <a:spcAft>
              <a:spcPct val="35000"/>
            </a:spcAft>
          </a:pPr>
          <a:r>
            <a:rPr lang="zh-CN" altLang="en-US" sz="2000" b="1" kern="1200" dirty="0" smtClean="0">
              <a:solidFill>
                <a:srgbClr val="FF0000"/>
              </a:solidFill>
              <a:latin typeface="华文隶书" panose="02010800040101010101" pitchFamily="2" charset="-122"/>
              <a:ea typeface="华文隶书" panose="02010800040101010101" pitchFamily="2" charset="-122"/>
            </a:rPr>
            <a:t>一</a:t>
          </a:r>
          <a:r>
            <a:rPr lang="zh-CN" altLang="en-US" sz="2000" kern="1200" dirty="0" smtClean="0">
              <a:latin typeface="华文隶书" panose="02010800040101010101" pitchFamily="2" charset="-122"/>
              <a:ea typeface="华文隶书" panose="02010800040101010101" pitchFamily="2" charset="-122"/>
            </a:rPr>
            <a:t> </a:t>
          </a:r>
          <a:r>
            <a:rPr lang="zh-CN" altLang="en-US" sz="2000" kern="1200" dirty="0" smtClean="0">
              <a:solidFill>
                <a:srgbClr val="000000"/>
              </a:solidFill>
              <a:latin typeface="华文隶书" panose="02010800040101010101" pitchFamily="2" charset="-122"/>
              <a:ea typeface="华文隶书" panose="02010800040101010101" pitchFamily="2" charset="-122"/>
            </a:rPr>
            <a:t>安全生产</a:t>
          </a:r>
          <a:r>
            <a:rPr lang="zh-CN" altLang="en-US" sz="2000" kern="1200" dirty="0">
              <a:solidFill>
                <a:srgbClr val="000000"/>
              </a:solidFill>
              <a:latin typeface="华文隶书" panose="02010800040101010101" pitchFamily="2" charset="-122"/>
              <a:ea typeface="华文隶书" panose="02010800040101010101" pitchFamily="2" charset="-122"/>
            </a:rPr>
            <a:t>标准化子系统</a:t>
          </a:r>
        </a:p>
      </dsp:txBody>
      <dsp:txXfrm>
        <a:off x="205828" y="1445731"/>
        <a:ext cx="439456" cy="4093980"/>
      </dsp:txXfrm>
    </dsp:sp>
    <dsp:sp modelId="{CF239D4A-903A-445C-891E-38491F3183FD}">
      <dsp:nvSpPr>
        <dsp:cNvPr id="0" name=""/>
        <dsp:cNvSpPr/>
      </dsp:nvSpPr>
      <dsp:spPr>
        <a:xfrm>
          <a:off x="1206975" y="1445731"/>
          <a:ext cx="439456" cy="4113011"/>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t" anchorCtr="0">
          <a:noAutofit/>
        </a:bodyPr>
        <a:lstStyle/>
        <a:p>
          <a:pPr lvl="0" algn="ctr" defTabSz="889000">
            <a:lnSpc>
              <a:spcPct val="90000"/>
            </a:lnSpc>
            <a:spcBef>
              <a:spcPct val="0"/>
            </a:spcBef>
            <a:spcAft>
              <a:spcPct val="35000"/>
            </a:spcAft>
          </a:pPr>
          <a:r>
            <a:rPr lang="zh-CN" altLang="en-US" sz="2000" b="1" kern="1200" dirty="0" smtClean="0">
              <a:solidFill>
                <a:srgbClr val="FF0000"/>
              </a:solidFill>
              <a:latin typeface="华文隶书" panose="02010800040101010101" pitchFamily="2" charset="-122"/>
              <a:ea typeface="华文隶书" panose="02010800040101010101" pitchFamily="2" charset="-122"/>
            </a:rPr>
            <a:t>二</a:t>
          </a:r>
          <a:r>
            <a:rPr lang="zh-CN" altLang="en-US" sz="2000" kern="1200" dirty="0" smtClean="0">
              <a:latin typeface="华文隶书" panose="02010800040101010101" pitchFamily="2" charset="-122"/>
              <a:ea typeface="华文隶书" panose="02010800040101010101" pitchFamily="2" charset="-122"/>
            </a:rPr>
            <a:t> </a:t>
          </a:r>
          <a:r>
            <a:rPr lang="zh-CN" altLang="en-US" sz="2000" kern="1200" dirty="0" smtClean="0">
              <a:solidFill>
                <a:srgbClr val="000000"/>
              </a:solidFill>
              <a:latin typeface="华文隶书" panose="02010800040101010101" pitchFamily="2" charset="-122"/>
              <a:ea typeface="华文隶书" panose="02010800040101010101" pitchFamily="2" charset="-122"/>
            </a:rPr>
            <a:t>风险</a:t>
          </a:r>
          <a:r>
            <a:rPr lang="zh-CN" altLang="en-US" sz="2000" kern="1200" dirty="0">
              <a:solidFill>
                <a:srgbClr val="000000"/>
              </a:solidFill>
              <a:latin typeface="华文隶书" panose="02010800040101010101" pitchFamily="2" charset="-122"/>
              <a:ea typeface="华文隶书" panose="02010800040101010101" pitchFamily="2" charset="-122"/>
            </a:rPr>
            <a:t>管理子系统</a:t>
          </a:r>
        </a:p>
      </dsp:txBody>
      <dsp:txXfrm>
        <a:off x="1206975" y="1445731"/>
        <a:ext cx="439456" cy="4113011"/>
      </dsp:txXfrm>
    </dsp:sp>
    <dsp:sp modelId="{CB97CE83-C557-4205-BBB0-A9F3A1F94B30}">
      <dsp:nvSpPr>
        <dsp:cNvPr id="0" name=""/>
        <dsp:cNvSpPr/>
      </dsp:nvSpPr>
      <dsp:spPr>
        <a:xfrm>
          <a:off x="2208123" y="1445731"/>
          <a:ext cx="439456" cy="4113011"/>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t" anchorCtr="0">
          <a:noAutofit/>
        </a:bodyPr>
        <a:lstStyle/>
        <a:p>
          <a:pPr lvl="0" algn="ctr" defTabSz="889000">
            <a:lnSpc>
              <a:spcPct val="90000"/>
            </a:lnSpc>
            <a:spcBef>
              <a:spcPct val="0"/>
            </a:spcBef>
            <a:spcAft>
              <a:spcPct val="35000"/>
            </a:spcAft>
          </a:pPr>
          <a:r>
            <a:rPr lang="zh-CN" altLang="en-US" sz="2000" b="1" kern="1200" dirty="0" smtClean="0">
              <a:solidFill>
                <a:srgbClr val="FF0000"/>
              </a:solidFill>
              <a:latin typeface="华文隶书" panose="02010800040101010101" pitchFamily="2" charset="-122"/>
              <a:ea typeface="华文隶书" panose="02010800040101010101" pitchFamily="2" charset="-122"/>
            </a:rPr>
            <a:t>三</a:t>
          </a:r>
          <a:r>
            <a:rPr lang="zh-CN" altLang="en-US" sz="2000" kern="1200" dirty="0" smtClean="0">
              <a:latin typeface="华文隶书" panose="02010800040101010101" pitchFamily="2" charset="-122"/>
              <a:ea typeface="华文隶书" panose="02010800040101010101" pitchFamily="2" charset="-122"/>
            </a:rPr>
            <a:t> </a:t>
          </a:r>
          <a:r>
            <a:rPr lang="zh-CN" altLang="en-US" sz="2000" kern="1200" dirty="0" smtClean="0">
              <a:solidFill>
                <a:srgbClr val="000000"/>
              </a:solidFill>
              <a:latin typeface="华文隶书" panose="02010800040101010101" pitchFamily="2" charset="-122"/>
              <a:ea typeface="华文隶书" panose="02010800040101010101" pitchFamily="2" charset="-122"/>
            </a:rPr>
            <a:t>专家</a:t>
          </a:r>
          <a:r>
            <a:rPr lang="zh-CN" altLang="en-US" sz="2000" kern="1200" dirty="0">
              <a:solidFill>
                <a:srgbClr val="000000"/>
              </a:solidFill>
              <a:latin typeface="华文隶书" panose="02010800040101010101" pitchFamily="2" charset="-122"/>
              <a:ea typeface="华文隶书" panose="02010800040101010101" pitchFamily="2" charset="-122"/>
            </a:rPr>
            <a:t>数据库子系统</a:t>
          </a:r>
        </a:p>
      </dsp:txBody>
      <dsp:txXfrm>
        <a:off x="2208123" y="1445731"/>
        <a:ext cx="439456" cy="4113011"/>
      </dsp:txXfrm>
    </dsp:sp>
    <dsp:sp modelId="{41752319-EBEF-400B-9D8E-D4613315E3E6}">
      <dsp:nvSpPr>
        <dsp:cNvPr id="0" name=""/>
        <dsp:cNvSpPr/>
      </dsp:nvSpPr>
      <dsp:spPr>
        <a:xfrm>
          <a:off x="3209271" y="1445731"/>
          <a:ext cx="439456" cy="4113011"/>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t" anchorCtr="0">
          <a:noAutofit/>
        </a:bodyPr>
        <a:lstStyle/>
        <a:p>
          <a:pPr lvl="0" algn="ctr" defTabSz="889000">
            <a:lnSpc>
              <a:spcPct val="90000"/>
            </a:lnSpc>
            <a:spcBef>
              <a:spcPct val="0"/>
            </a:spcBef>
            <a:spcAft>
              <a:spcPct val="35000"/>
            </a:spcAft>
          </a:pPr>
          <a:r>
            <a:rPr lang="zh-CN" altLang="en-US" sz="2000" b="1" kern="1200" dirty="0" smtClean="0">
              <a:solidFill>
                <a:srgbClr val="FF0000"/>
              </a:solidFill>
              <a:latin typeface="华文隶书" panose="02010800040101010101" pitchFamily="2" charset="-122"/>
              <a:ea typeface="华文隶书" panose="02010800040101010101" pitchFamily="2" charset="-122"/>
            </a:rPr>
            <a:t>四</a:t>
          </a:r>
          <a:r>
            <a:rPr lang="zh-CN" altLang="en-US" sz="2000" kern="1200" dirty="0" smtClean="0">
              <a:latin typeface="华文隶书" panose="02010800040101010101" pitchFamily="2" charset="-122"/>
              <a:ea typeface="华文隶书" panose="02010800040101010101" pitchFamily="2" charset="-122"/>
            </a:rPr>
            <a:t> </a:t>
          </a:r>
          <a:r>
            <a:rPr lang="zh-CN" altLang="en-US" sz="2000" kern="1200" dirty="0" smtClean="0">
              <a:solidFill>
                <a:srgbClr val="000000"/>
              </a:solidFill>
              <a:latin typeface="华文隶书" panose="02010800040101010101" pitchFamily="2" charset="-122"/>
              <a:ea typeface="华文隶书" panose="02010800040101010101" pitchFamily="2" charset="-122"/>
            </a:rPr>
            <a:t>行业</a:t>
          </a:r>
          <a:r>
            <a:rPr lang="zh-CN" altLang="en-US" sz="2000" kern="1200" dirty="0">
              <a:solidFill>
                <a:srgbClr val="000000"/>
              </a:solidFill>
              <a:latin typeface="华文隶书" panose="02010800040101010101" pitchFamily="2" charset="-122"/>
              <a:ea typeface="华文隶书" panose="02010800040101010101" pitchFamily="2" charset="-122"/>
            </a:rPr>
            <a:t>安全监管子系统</a:t>
          </a:r>
        </a:p>
      </dsp:txBody>
      <dsp:txXfrm>
        <a:off x="3209271" y="1445731"/>
        <a:ext cx="439456" cy="4113011"/>
      </dsp:txXfrm>
    </dsp:sp>
    <dsp:sp modelId="{3295A3D4-35EF-4E4D-B7A8-17264B2E4256}">
      <dsp:nvSpPr>
        <dsp:cNvPr id="0" name=""/>
        <dsp:cNvSpPr/>
      </dsp:nvSpPr>
      <dsp:spPr>
        <a:xfrm>
          <a:off x="4210419" y="1445731"/>
          <a:ext cx="439456" cy="4113011"/>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t" anchorCtr="0">
          <a:noAutofit/>
        </a:bodyPr>
        <a:lstStyle/>
        <a:p>
          <a:pPr lvl="0" algn="ctr" defTabSz="889000">
            <a:lnSpc>
              <a:spcPct val="90000"/>
            </a:lnSpc>
            <a:spcBef>
              <a:spcPct val="0"/>
            </a:spcBef>
            <a:spcAft>
              <a:spcPct val="35000"/>
            </a:spcAft>
          </a:pPr>
          <a:r>
            <a:rPr lang="zh-CN" altLang="en-US" sz="2000" b="1" kern="1200" dirty="0" smtClean="0">
              <a:solidFill>
                <a:srgbClr val="FF0000"/>
              </a:solidFill>
              <a:latin typeface="华文隶书" panose="02010800040101010101" pitchFamily="2" charset="-122"/>
              <a:ea typeface="华文隶书" panose="02010800040101010101" pitchFamily="2" charset="-122"/>
            </a:rPr>
            <a:t>五</a:t>
          </a:r>
          <a:r>
            <a:rPr lang="zh-CN" altLang="en-US" sz="2000" kern="1200" dirty="0" smtClean="0">
              <a:latin typeface="华文隶书" panose="02010800040101010101" pitchFamily="2" charset="-122"/>
              <a:ea typeface="华文隶书" panose="02010800040101010101" pitchFamily="2" charset="-122"/>
            </a:rPr>
            <a:t> </a:t>
          </a:r>
          <a:r>
            <a:rPr lang="zh-CN" altLang="en-US" sz="2000" kern="1200" dirty="0" smtClean="0">
              <a:solidFill>
                <a:srgbClr val="000000"/>
              </a:solidFill>
              <a:latin typeface="华文隶书" panose="02010800040101010101" pitchFamily="2" charset="-122"/>
              <a:ea typeface="华文隶书" panose="02010800040101010101" pitchFamily="2" charset="-122"/>
            </a:rPr>
            <a:t>应急</a:t>
          </a:r>
          <a:r>
            <a:rPr lang="zh-CN" altLang="en-US" sz="2000" kern="1200" dirty="0">
              <a:solidFill>
                <a:srgbClr val="000000"/>
              </a:solidFill>
              <a:latin typeface="华文隶书" panose="02010800040101010101" pitchFamily="2" charset="-122"/>
              <a:ea typeface="华文隶书" panose="02010800040101010101" pitchFamily="2" charset="-122"/>
            </a:rPr>
            <a:t>管理子系统</a:t>
          </a:r>
        </a:p>
      </dsp:txBody>
      <dsp:txXfrm>
        <a:off x="4210419" y="1445731"/>
        <a:ext cx="439456" cy="4113011"/>
      </dsp:txXfrm>
    </dsp:sp>
    <dsp:sp modelId="{D85596CD-E898-4515-B104-232D3A3ED274}">
      <dsp:nvSpPr>
        <dsp:cNvPr id="0" name=""/>
        <dsp:cNvSpPr/>
      </dsp:nvSpPr>
      <dsp:spPr>
        <a:xfrm>
          <a:off x="5211567" y="1445731"/>
          <a:ext cx="439456" cy="4113011"/>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t" anchorCtr="0">
          <a:noAutofit/>
        </a:bodyPr>
        <a:lstStyle/>
        <a:p>
          <a:pPr lvl="0" algn="ctr" defTabSz="889000">
            <a:lnSpc>
              <a:spcPct val="90000"/>
            </a:lnSpc>
            <a:spcBef>
              <a:spcPct val="0"/>
            </a:spcBef>
            <a:spcAft>
              <a:spcPct val="35000"/>
            </a:spcAft>
          </a:pPr>
          <a:r>
            <a:rPr lang="zh-CN" altLang="en-US" sz="2000" b="1" kern="1200" dirty="0" smtClean="0">
              <a:solidFill>
                <a:srgbClr val="FF0000"/>
              </a:solidFill>
              <a:latin typeface="华文隶书" panose="02010800040101010101" pitchFamily="2" charset="-122"/>
              <a:ea typeface="华文隶书" panose="02010800040101010101" pitchFamily="2" charset="-122"/>
            </a:rPr>
            <a:t>六 </a:t>
          </a:r>
          <a:r>
            <a:rPr lang="zh-CN" altLang="en-US" sz="2000" kern="1200" dirty="0" smtClean="0">
              <a:solidFill>
                <a:srgbClr val="000000"/>
              </a:solidFill>
              <a:latin typeface="华文隶书" panose="02010800040101010101" pitchFamily="2" charset="-122"/>
              <a:ea typeface="华文隶书" panose="02010800040101010101" pitchFamily="2" charset="-122"/>
            </a:rPr>
            <a:t>企业</a:t>
          </a:r>
          <a:r>
            <a:rPr lang="zh-CN" altLang="en-US" sz="2000" kern="1200" dirty="0">
              <a:solidFill>
                <a:srgbClr val="000000"/>
              </a:solidFill>
              <a:latin typeface="华文隶书" panose="02010800040101010101" pitchFamily="2" charset="-122"/>
              <a:ea typeface="华文隶书" panose="02010800040101010101" pitchFamily="2" charset="-122"/>
            </a:rPr>
            <a:t>信用管理子系统</a:t>
          </a:r>
        </a:p>
      </dsp:txBody>
      <dsp:txXfrm>
        <a:off x="5211567" y="1445731"/>
        <a:ext cx="439456" cy="4113011"/>
      </dsp:txXfrm>
    </dsp:sp>
    <dsp:sp modelId="{0FFD001F-4F1F-4091-B21C-E0F62038C560}">
      <dsp:nvSpPr>
        <dsp:cNvPr id="0" name=""/>
        <dsp:cNvSpPr/>
      </dsp:nvSpPr>
      <dsp:spPr>
        <a:xfrm>
          <a:off x="6212715" y="1445731"/>
          <a:ext cx="439456" cy="4113011"/>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t" anchorCtr="0">
          <a:noAutofit/>
        </a:bodyPr>
        <a:lstStyle/>
        <a:p>
          <a:pPr lvl="0" algn="ctr" defTabSz="889000">
            <a:lnSpc>
              <a:spcPct val="90000"/>
            </a:lnSpc>
            <a:spcBef>
              <a:spcPct val="0"/>
            </a:spcBef>
            <a:spcAft>
              <a:spcPct val="35000"/>
            </a:spcAft>
          </a:pPr>
          <a:r>
            <a:rPr lang="zh-CN" altLang="en-US" sz="2000" b="1" kern="1200" dirty="0" smtClean="0">
              <a:solidFill>
                <a:srgbClr val="FF0000"/>
              </a:solidFill>
              <a:latin typeface="华文隶书" panose="02010800040101010101" pitchFamily="2" charset="-122"/>
              <a:ea typeface="华文隶书" panose="02010800040101010101" pitchFamily="2" charset="-122"/>
            </a:rPr>
            <a:t>七</a:t>
          </a:r>
          <a:r>
            <a:rPr lang="zh-CN" altLang="en-US" sz="2000" kern="1200" dirty="0" smtClean="0">
              <a:latin typeface="华文隶书" panose="02010800040101010101" pitchFamily="2" charset="-122"/>
              <a:ea typeface="华文隶书" panose="02010800040101010101" pitchFamily="2" charset="-122"/>
            </a:rPr>
            <a:t> </a:t>
          </a:r>
          <a:r>
            <a:rPr lang="zh-CN" altLang="en-US" sz="2000" kern="1200" dirty="0" smtClean="0">
              <a:solidFill>
                <a:srgbClr val="000000"/>
              </a:solidFill>
              <a:latin typeface="华文隶书" panose="02010800040101010101" pitchFamily="2" charset="-122"/>
              <a:ea typeface="华文隶书" panose="02010800040101010101" pitchFamily="2" charset="-122"/>
            </a:rPr>
            <a:t>统计</a:t>
          </a:r>
          <a:r>
            <a:rPr lang="zh-CN" altLang="en-US" sz="2000" kern="1200" dirty="0">
              <a:solidFill>
                <a:srgbClr val="000000"/>
              </a:solidFill>
              <a:latin typeface="华文隶书" panose="02010800040101010101" pitchFamily="2" charset="-122"/>
              <a:ea typeface="华文隶书" panose="02010800040101010101" pitchFamily="2" charset="-122"/>
            </a:rPr>
            <a:t>报表子系统</a:t>
          </a:r>
        </a:p>
      </dsp:txBody>
      <dsp:txXfrm>
        <a:off x="6212715" y="1445731"/>
        <a:ext cx="439456" cy="41130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D1EA1E-CD2F-4920-AF25-43BBFE104D80}">
      <dsp:nvSpPr>
        <dsp:cNvPr id="0" name=""/>
        <dsp:cNvSpPr/>
      </dsp:nvSpPr>
      <dsp:spPr>
        <a:xfrm>
          <a:off x="2611801" y="511175"/>
          <a:ext cx="393746" cy="91440"/>
        </a:xfrm>
        <a:custGeom>
          <a:avLst/>
          <a:gdLst/>
          <a:ahLst/>
          <a:cxnLst/>
          <a:rect l="0" t="0" r="0" b="0"/>
          <a:pathLst>
            <a:path>
              <a:moveTo>
                <a:pt x="0" y="45720"/>
              </a:moveTo>
              <a:lnTo>
                <a:pt x="393746"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zh-CN" altLang="en-US" sz="700" kern="1200">
            <a:latin typeface="微软雅黑" panose="020B0503020204020204" pitchFamily="34" charset="-122"/>
            <a:ea typeface="微软雅黑" panose="020B0503020204020204" pitchFamily="34" charset="-122"/>
          </a:endParaRPr>
        </a:p>
      </dsp:txBody>
      <dsp:txXfrm>
        <a:off x="2798066" y="554771"/>
        <a:ext cx="21217" cy="4247"/>
      </dsp:txXfrm>
    </dsp:sp>
    <dsp:sp modelId="{63870325-1712-400B-BFBD-E61754BD2154}">
      <dsp:nvSpPr>
        <dsp:cNvPr id="0" name=""/>
        <dsp:cNvSpPr/>
      </dsp:nvSpPr>
      <dsp:spPr>
        <a:xfrm>
          <a:off x="768618" y="3400"/>
          <a:ext cx="1844983" cy="1106990"/>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zh-CN" altLang="en-US" sz="1800" kern="1200" dirty="0">
              <a:latin typeface="微软雅黑" panose="020B0503020204020204" pitchFamily="34" charset="-122"/>
              <a:ea typeface="微软雅黑" panose="020B0503020204020204" pitchFamily="34" charset="-122"/>
            </a:rPr>
            <a:t>用户注册申请</a:t>
          </a:r>
        </a:p>
      </dsp:txBody>
      <dsp:txXfrm>
        <a:off x="768618" y="3400"/>
        <a:ext cx="1844983" cy="1106990"/>
      </dsp:txXfrm>
    </dsp:sp>
    <dsp:sp modelId="{7230E39B-55F0-4B18-A79E-31732744889D}">
      <dsp:nvSpPr>
        <dsp:cNvPr id="0" name=""/>
        <dsp:cNvSpPr/>
      </dsp:nvSpPr>
      <dsp:spPr>
        <a:xfrm>
          <a:off x="4881131" y="511175"/>
          <a:ext cx="393746" cy="91440"/>
        </a:xfrm>
        <a:custGeom>
          <a:avLst/>
          <a:gdLst/>
          <a:ahLst/>
          <a:cxnLst/>
          <a:rect l="0" t="0" r="0" b="0"/>
          <a:pathLst>
            <a:path>
              <a:moveTo>
                <a:pt x="0" y="45720"/>
              </a:moveTo>
              <a:lnTo>
                <a:pt x="393746"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zh-CN" altLang="en-US" sz="700" kern="1200">
            <a:latin typeface="微软雅黑" panose="020B0503020204020204" pitchFamily="34" charset="-122"/>
            <a:ea typeface="微软雅黑" panose="020B0503020204020204" pitchFamily="34" charset="-122"/>
          </a:endParaRPr>
        </a:p>
      </dsp:txBody>
      <dsp:txXfrm>
        <a:off x="5067396" y="554771"/>
        <a:ext cx="21217" cy="4247"/>
      </dsp:txXfrm>
    </dsp:sp>
    <dsp:sp modelId="{0A34B8B3-A15F-4F11-BEC7-170D7A00FB36}">
      <dsp:nvSpPr>
        <dsp:cNvPr id="0" name=""/>
        <dsp:cNvSpPr/>
      </dsp:nvSpPr>
      <dsp:spPr>
        <a:xfrm>
          <a:off x="3037948" y="3400"/>
          <a:ext cx="1844983" cy="1106990"/>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zh-CN" altLang="en-US" sz="1800" kern="1200">
              <a:latin typeface="微软雅黑" panose="020B0503020204020204" pitchFamily="34" charset="-122"/>
              <a:ea typeface="微软雅黑" panose="020B0503020204020204" pitchFamily="34" charset="-122"/>
            </a:rPr>
            <a:t>主管机关初审</a:t>
          </a:r>
        </a:p>
      </dsp:txBody>
      <dsp:txXfrm>
        <a:off x="3037948" y="3400"/>
        <a:ext cx="1844983" cy="1106990"/>
      </dsp:txXfrm>
    </dsp:sp>
    <dsp:sp modelId="{D318BBC6-521C-4393-A388-45A0E4060993}">
      <dsp:nvSpPr>
        <dsp:cNvPr id="0" name=""/>
        <dsp:cNvSpPr/>
      </dsp:nvSpPr>
      <dsp:spPr>
        <a:xfrm>
          <a:off x="1691110" y="1108590"/>
          <a:ext cx="4538659" cy="393746"/>
        </a:xfrm>
        <a:custGeom>
          <a:avLst/>
          <a:gdLst/>
          <a:ahLst/>
          <a:cxnLst/>
          <a:rect l="0" t="0" r="0" b="0"/>
          <a:pathLst>
            <a:path>
              <a:moveTo>
                <a:pt x="4538659" y="0"/>
              </a:moveTo>
              <a:lnTo>
                <a:pt x="4538659" y="213973"/>
              </a:lnTo>
              <a:lnTo>
                <a:pt x="0" y="213973"/>
              </a:lnTo>
              <a:lnTo>
                <a:pt x="0" y="393746"/>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zh-CN" altLang="en-US" sz="700" kern="1200">
            <a:latin typeface="微软雅黑" panose="020B0503020204020204" pitchFamily="34" charset="-122"/>
            <a:ea typeface="微软雅黑" panose="020B0503020204020204" pitchFamily="34" charset="-122"/>
          </a:endParaRPr>
        </a:p>
      </dsp:txBody>
      <dsp:txXfrm>
        <a:off x="3846478" y="1303339"/>
        <a:ext cx="227922" cy="4247"/>
      </dsp:txXfrm>
    </dsp:sp>
    <dsp:sp modelId="{FCFDAB33-4E1D-4195-93A4-C7BDA1D679AA}">
      <dsp:nvSpPr>
        <dsp:cNvPr id="0" name=""/>
        <dsp:cNvSpPr/>
      </dsp:nvSpPr>
      <dsp:spPr>
        <a:xfrm>
          <a:off x="5307278" y="3400"/>
          <a:ext cx="1844983" cy="1106990"/>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zh-CN" altLang="en-US" sz="1800" kern="1200">
              <a:latin typeface="微软雅黑" panose="020B0503020204020204" pitchFamily="34" charset="-122"/>
              <a:ea typeface="微软雅黑" panose="020B0503020204020204" pitchFamily="34" charset="-122"/>
            </a:rPr>
            <a:t>用户申请手机短信认证码</a:t>
          </a:r>
        </a:p>
      </dsp:txBody>
      <dsp:txXfrm>
        <a:off x="5307278" y="3400"/>
        <a:ext cx="1844983" cy="1106990"/>
      </dsp:txXfrm>
    </dsp:sp>
    <dsp:sp modelId="{76BA4C8E-BB05-4092-AFAD-668FB6499F5F}">
      <dsp:nvSpPr>
        <dsp:cNvPr id="0" name=""/>
        <dsp:cNvSpPr/>
      </dsp:nvSpPr>
      <dsp:spPr>
        <a:xfrm>
          <a:off x="2611801" y="2042512"/>
          <a:ext cx="393746" cy="91440"/>
        </a:xfrm>
        <a:custGeom>
          <a:avLst/>
          <a:gdLst/>
          <a:ahLst/>
          <a:cxnLst/>
          <a:rect l="0" t="0" r="0" b="0"/>
          <a:pathLst>
            <a:path>
              <a:moveTo>
                <a:pt x="0" y="45720"/>
              </a:moveTo>
              <a:lnTo>
                <a:pt x="393746"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zh-CN" altLang="en-US" sz="700" kern="1200">
            <a:latin typeface="微软雅黑" panose="020B0503020204020204" pitchFamily="34" charset="-122"/>
            <a:ea typeface="微软雅黑" panose="020B0503020204020204" pitchFamily="34" charset="-122"/>
          </a:endParaRPr>
        </a:p>
      </dsp:txBody>
      <dsp:txXfrm>
        <a:off x="2798066" y="2086108"/>
        <a:ext cx="21217" cy="4247"/>
      </dsp:txXfrm>
    </dsp:sp>
    <dsp:sp modelId="{7A4E760D-61F5-43F4-B594-0CD1D034AB7E}">
      <dsp:nvSpPr>
        <dsp:cNvPr id="0" name=""/>
        <dsp:cNvSpPr/>
      </dsp:nvSpPr>
      <dsp:spPr>
        <a:xfrm>
          <a:off x="768618" y="1534736"/>
          <a:ext cx="1844983" cy="1106990"/>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zh-CN" altLang="en-US" sz="1800" kern="1200">
              <a:latin typeface="微软雅黑" panose="020B0503020204020204" pitchFamily="34" charset="-122"/>
              <a:ea typeface="微软雅黑" panose="020B0503020204020204" pitchFamily="34" charset="-122"/>
            </a:rPr>
            <a:t>用户资质（格）申请</a:t>
          </a:r>
          <a:r>
            <a:rPr lang="en-US" altLang="zh-CN" sz="1800" kern="1200">
              <a:latin typeface="微软雅黑" panose="020B0503020204020204" pitchFamily="34" charset="-122"/>
              <a:ea typeface="微软雅黑" panose="020B0503020204020204" pitchFamily="34" charset="-122"/>
            </a:rPr>
            <a:t>/</a:t>
          </a:r>
          <a:r>
            <a:rPr lang="zh-CN" altLang="en-US" sz="1800" kern="1200">
              <a:latin typeface="微软雅黑" panose="020B0503020204020204" pitchFamily="34" charset="-122"/>
              <a:ea typeface="微软雅黑" panose="020B0503020204020204" pitchFamily="34" charset="-122"/>
            </a:rPr>
            <a:t>企业达标考评申请</a:t>
          </a:r>
        </a:p>
      </dsp:txBody>
      <dsp:txXfrm>
        <a:off x="768618" y="1534736"/>
        <a:ext cx="1844983" cy="1106990"/>
      </dsp:txXfrm>
    </dsp:sp>
    <dsp:sp modelId="{41EA8073-B8A5-45C8-A538-39ECD322B3AE}">
      <dsp:nvSpPr>
        <dsp:cNvPr id="0" name=""/>
        <dsp:cNvSpPr/>
      </dsp:nvSpPr>
      <dsp:spPr>
        <a:xfrm>
          <a:off x="4881131" y="2042512"/>
          <a:ext cx="393746" cy="91440"/>
        </a:xfrm>
        <a:custGeom>
          <a:avLst/>
          <a:gdLst/>
          <a:ahLst/>
          <a:cxnLst/>
          <a:rect l="0" t="0" r="0" b="0"/>
          <a:pathLst>
            <a:path>
              <a:moveTo>
                <a:pt x="0" y="45720"/>
              </a:moveTo>
              <a:lnTo>
                <a:pt x="393746"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zh-CN" altLang="en-US" sz="700" kern="1200">
            <a:latin typeface="微软雅黑" panose="020B0503020204020204" pitchFamily="34" charset="-122"/>
            <a:ea typeface="微软雅黑" panose="020B0503020204020204" pitchFamily="34" charset="-122"/>
          </a:endParaRPr>
        </a:p>
      </dsp:txBody>
      <dsp:txXfrm>
        <a:off x="5067396" y="2086108"/>
        <a:ext cx="21217" cy="4247"/>
      </dsp:txXfrm>
    </dsp:sp>
    <dsp:sp modelId="{671F659F-A72E-4367-BF3D-38B057C90A4E}">
      <dsp:nvSpPr>
        <dsp:cNvPr id="0" name=""/>
        <dsp:cNvSpPr/>
      </dsp:nvSpPr>
      <dsp:spPr>
        <a:xfrm>
          <a:off x="3037948" y="1534736"/>
          <a:ext cx="1844983" cy="1106990"/>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zh-CN" altLang="en-US" sz="1800" kern="1200">
              <a:latin typeface="微软雅黑" panose="020B0503020204020204" pitchFamily="34" charset="-122"/>
              <a:ea typeface="微软雅黑" panose="020B0503020204020204" pitchFamily="34" charset="-122"/>
            </a:rPr>
            <a:t>评价机构考评</a:t>
          </a:r>
        </a:p>
      </dsp:txBody>
      <dsp:txXfrm>
        <a:off x="3037948" y="1534736"/>
        <a:ext cx="1844983" cy="1106990"/>
      </dsp:txXfrm>
    </dsp:sp>
    <dsp:sp modelId="{7C56330E-B3A9-4FAE-AF63-D71F64E09A6B}">
      <dsp:nvSpPr>
        <dsp:cNvPr id="0" name=""/>
        <dsp:cNvSpPr/>
      </dsp:nvSpPr>
      <dsp:spPr>
        <a:xfrm>
          <a:off x="1691110" y="2639927"/>
          <a:ext cx="4538659" cy="393746"/>
        </a:xfrm>
        <a:custGeom>
          <a:avLst/>
          <a:gdLst/>
          <a:ahLst/>
          <a:cxnLst/>
          <a:rect l="0" t="0" r="0" b="0"/>
          <a:pathLst>
            <a:path>
              <a:moveTo>
                <a:pt x="4538659" y="0"/>
              </a:moveTo>
              <a:lnTo>
                <a:pt x="4538659" y="213973"/>
              </a:lnTo>
              <a:lnTo>
                <a:pt x="0" y="213973"/>
              </a:lnTo>
              <a:lnTo>
                <a:pt x="0" y="393746"/>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zh-CN" altLang="en-US" sz="700" kern="1200">
            <a:latin typeface="微软雅黑" panose="020B0503020204020204" pitchFamily="34" charset="-122"/>
            <a:ea typeface="微软雅黑" panose="020B0503020204020204" pitchFamily="34" charset="-122"/>
          </a:endParaRPr>
        </a:p>
      </dsp:txBody>
      <dsp:txXfrm>
        <a:off x="3846478" y="2834676"/>
        <a:ext cx="227922" cy="4247"/>
      </dsp:txXfrm>
    </dsp:sp>
    <dsp:sp modelId="{95E3DF61-8983-41E7-9BE5-16091AB4391B}">
      <dsp:nvSpPr>
        <dsp:cNvPr id="0" name=""/>
        <dsp:cNvSpPr/>
      </dsp:nvSpPr>
      <dsp:spPr>
        <a:xfrm>
          <a:off x="5307278" y="1534736"/>
          <a:ext cx="1844983" cy="1106990"/>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zh-CN" altLang="en-US" sz="1800" kern="1200">
              <a:latin typeface="微软雅黑" panose="020B0503020204020204" pitchFamily="34" charset="-122"/>
              <a:ea typeface="微软雅黑" panose="020B0503020204020204" pitchFamily="34" charset="-122"/>
            </a:rPr>
            <a:t>评价机构发证</a:t>
          </a:r>
        </a:p>
      </dsp:txBody>
      <dsp:txXfrm>
        <a:off x="5307278" y="1534736"/>
        <a:ext cx="1844983" cy="1106990"/>
      </dsp:txXfrm>
    </dsp:sp>
    <dsp:sp modelId="{36401530-17BD-451C-942D-6595593AB918}">
      <dsp:nvSpPr>
        <dsp:cNvPr id="0" name=""/>
        <dsp:cNvSpPr/>
      </dsp:nvSpPr>
      <dsp:spPr>
        <a:xfrm>
          <a:off x="2611801" y="3573848"/>
          <a:ext cx="393746" cy="91440"/>
        </a:xfrm>
        <a:custGeom>
          <a:avLst/>
          <a:gdLst/>
          <a:ahLst/>
          <a:cxnLst/>
          <a:rect l="0" t="0" r="0" b="0"/>
          <a:pathLst>
            <a:path>
              <a:moveTo>
                <a:pt x="0" y="45720"/>
              </a:moveTo>
              <a:lnTo>
                <a:pt x="393746"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zh-CN" altLang="en-US" sz="700" kern="1200">
            <a:latin typeface="微软雅黑" panose="020B0503020204020204" pitchFamily="34" charset="-122"/>
            <a:ea typeface="微软雅黑" panose="020B0503020204020204" pitchFamily="34" charset="-122"/>
          </a:endParaRPr>
        </a:p>
      </dsp:txBody>
      <dsp:txXfrm>
        <a:off x="2798066" y="3617444"/>
        <a:ext cx="21217" cy="4247"/>
      </dsp:txXfrm>
    </dsp:sp>
    <dsp:sp modelId="{8A76F50A-81CC-47ED-BA61-1D45A306E8D0}">
      <dsp:nvSpPr>
        <dsp:cNvPr id="0" name=""/>
        <dsp:cNvSpPr/>
      </dsp:nvSpPr>
      <dsp:spPr>
        <a:xfrm>
          <a:off x="768618" y="3066073"/>
          <a:ext cx="1844983" cy="1106990"/>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zh-CN" altLang="en-US" sz="1800" kern="1200">
              <a:latin typeface="微软雅黑" panose="020B0503020204020204" pitchFamily="34" charset="-122"/>
              <a:ea typeface="微软雅黑" panose="020B0503020204020204" pitchFamily="34" charset="-122"/>
            </a:rPr>
            <a:t>主管机关备案</a:t>
          </a:r>
        </a:p>
      </dsp:txBody>
      <dsp:txXfrm>
        <a:off x="768618" y="3066073"/>
        <a:ext cx="1844983" cy="1106990"/>
      </dsp:txXfrm>
    </dsp:sp>
    <dsp:sp modelId="{6C1FE4E4-4C3A-422C-AF60-FFACBEA3A42F}">
      <dsp:nvSpPr>
        <dsp:cNvPr id="0" name=""/>
        <dsp:cNvSpPr/>
      </dsp:nvSpPr>
      <dsp:spPr>
        <a:xfrm>
          <a:off x="4881131" y="3573848"/>
          <a:ext cx="393746" cy="91440"/>
        </a:xfrm>
        <a:custGeom>
          <a:avLst/>
          <a:gdLst/>
          <a:ahLst/>
          <a:cxnLst/>
          <a:rect l="0" t="0" r="0" b="0"/>
          <a:pathLst>
            <a:path>
              <a:moveTo>
                <a:pt x="0" y="45720"/>
              </a:moveTo>
              <a:lnTo>
                <a:pt x="393746"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zh-CN" altLang="en-US" sz="700" kern="1200">
            <a:latin typeface="微软雅黑" panose="020B0503020204020204" pitchFamily="34" charset="-122"/>
            <a:ea typeface="微软雅黑" panose="020B0503020204020204" pitchFamily="34" charset="-122"/>
          </a:endParaRPr>
        </a:p>
      </dsp:txBody>
      <dsp:txXfrm>
        <a:off x="5067396" y="3617444"/>
        <a:ext cx="21217" cy="4247"/>
      </dsp:txXfrm>
    </dsp:sp>
    <dsp:sp modelId="{09E1DC4C-283D-4E14-8A23-A37DDA3D0420}">
      <dsp:nvSpPr>
        <dsp:cNvPr id="0" name=""/>
        <dsp:cNvSpPr/>
      </dsp:nvSpPr>
      <dsp:spPr>
        <a:xfrm>
          <a:off x="3037948" y="3066073"/>
          <a:ext cx="1844983" cy="1106990"/>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zh-CN" altLang="en-US" sz="1800" kern="1200">
              <a:latin typeface="微软雅黑" panose="020B0503020204020204" pitchFamily="34" charset="-122"/>
              <a:ea typeface="微软雅黑" panose="020B0503020204020204" pitchFamily="34" charset="-122"/>
            </a:rPr>
            <a:t>企业年度报告</a:t>
          </a:r>
        </a:p>
      </dsp:txBody>
      <dsp:txXfrm>
        <a:off x="3037948" y="3066073"/>
        <a:ext cx="1844983" cy="1106990"/>
      </dsp:txXfrm>
    </dsp:sp>
    <dsp:sp modelId="{5B4E99E3-21E2-4D91-B674-588DBE2F53C1}">
      <dsp:nvSpPr>
        <dsp:cNvPr id="0" name=""/>
        <dsp:cNvSpPr/>
      </dsp:nvSpPr>
      <dsp:spPr>
        <a:xfrm>
          <a:off x="5307278" y="3066073"/>
          <a:ext cx="1844983" cy="1106990"/>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zh-CN" altLang="en-US" sz="1800" kern="1200">
              <a:latin typeface="微软雅黑" panose="020B0503020204020204" pitchFamily="34" charset="-122"/>
              <a:ea typeface="微软雅黑" panose="020B0503020204020204" pitchFamily="34" charset="-122"/>
            </a:rPr>
            <a:t>企业证书到期换证申请</a:t>
          </a:r>
        </a:p>
      </dsp:txBody>
      <dsp:txXfrm>
        <a:off x="5307278" y="3066073"/>
        <a:ext cx="1844983" cy="110699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40E57F-EDBE-446C-9CBC-EDC531DCA315}">
      <dsp:nvSpPr>
        <dsp:cNvPr id="0" name=""/>
        <dsp:cNvSpPr/>
      </dsp:nvSpPr>
      <dsp:spPr>
        <a:xfrm>
          <a:off x="0" y="3167596"/>
          <a:ext cx="7873552" cy="103967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zh-CN" altLang="en-US" sz="1800" kern="1200" dirty="0" smtClean="0">
              <a:latin typeface="微软雅黑" panose="020B0503020204020204" pitchFamily="34" charset="-122"/>
              <a:ea typeface="微软雅黑" panose="020B0503020204020204" pitchFamily="34" charset="-122"/>
            </a:rPr>
            <a:t>步骤三</a:t>
          </a:r>
          <a:endParaRPr lang="zh-CN" altLang="en-US" sz="1800" kern="1200" dirty="0">
            <a:latin typeface="微软雅黑" panose="020B0503020204020204" pitchFamily="34" charset="-122"/>
            <a:ea typeface="微软雅黑" panose="020B0503020204020204" pitchFamily="34" charset="-122"/>
          </a:endParaRPr>
        </a:p>
      </dsp:txBody>
      <dsp:txXfrm>
        <a:off x="0" y="3167596"/>
        <a:ext cx="7873552" cy="561424"/>
      </dsp:txXfrm>
    </dsp:sp>
    <dsp:sp modelId="{FBDC3D4F-A71C-4746-A021-7DC637757098}">
      <dsp:nvSpPr>
        <dsp:cNvPr id="0" name=""/>
        <dsp:cNvSpPr/>
      </dsp:nvSpPr>
      <dsp:spPr>
        <a:xfrm>
          <a:off x="0" y="3708227"/>
          <a:ext cx="7873552" cy="47825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lvl="0" algn="ctr" defTabSz="1066800">
            <a:lnSpc>
              <a:spcPct val="90000"/>
            </a:lnSpc>
            <a:spcBef>
              <a:spcPct val="0"/>
            </a:spcBef>
            <a:spcAft>
              <a:spcPct val="35000"/>
            </a:spcAft>
          </a:pPr>
          <a:r>
            <a:rPr lang="zh-CN" altLang="en-US" sz="2400" kern="1200" dirty="0" smtClean="0">
              <a:latin typeface="微软雅黑" panose="020B0503020204020204" pitchFamily="34" charset="-122"/>
              <a:ea typeface="微软雅黑" panose="020B0503020204020204" pitchFamily="34" charset="-122"/>
            </a:rPr>
            <a:t>使用登录手机号进入系统</a:t>
          </a:r>
          <a:endParaRPr lang="zh-CN" altLang="en-US" sz="2400" kern="1200" dirty="0">
            <a:latin typeface="微软雅黑" panose="020B0503020204020204" pitchFamily="34" charset="-122"/>
            <a:ea typeface="微软雅黑" panose="020B0503020204020204" pitchFamily="34" charset="-122"/>
          </a:endParaRPr>
        </a:p>
      </dsp:txBody>
      <dsp:txXfrm>
        <a:off x="0" y="3708227"/>
        <a:ext cx="7873552" cy="478250"/>
      </dsp:txXfrm>
    </dsp:sp>
    <dsp:sp modelId="{64E4CFB9-206B-49BA-B3D6-E7FD8EB2F59A}">
      <dsp:nvSpPr>
        <dsp:cNvPr id="0" name=""/>
        <dsp:cNvSpPr/>
      </dsp:nvSpPr>
      <dsp:spPr>
        <a:xfrm rot="10800000">
          <a:off x="0" y="1584170"/>
          <a:ext cx="7873552" cy="1599021"/>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zh-CN" altLang="en-US" sz="1800" kern="1200" dirty="0" smtClean="0">
              <a:latin typeface="微软雅黑" panose="020B0503020204020204" pitchFamily="34" charset="-122"/>
              <a:ea typeface="微软雅黑" panose="020B0503020204020204" pitchFamily="34" charset="-122"/>
            </a:rPr>
            <a:t>步骤二</a:t>
          </a:r>
          <a:endParaRPr lang="zh-CN" altLang="en-US" sz="1800" kern="1200" dirty="0">
            <a:latin typeface="微软雅黑" panose="020B0503020204020204" pitchFamily="34" charset="-122"/>
            <a:ea typeface="微软雅黑" panose="020B0503020204020204" pitchFamily="34" charset="-122"/>
          </a:endParaRPr>
        </a:p>
      </dsp:txBody>
      <dsp:txXfrm rot="-10800000">
        <a:off x="0" y="1584170"/>
        <a:ext cx="7873552" cy="561256"/>
      </dsp:txXfrm>
    </dsp:sp>
    <dsp:sp modelId="{654EF892-F63A-4A80-90C4-F79D08B5E723}">
      <dsp:nvSpPr>
        <dsp:cNvPr id="0" name=""/>
        <dsp:cNvSpPr/>
      </dsp:nvSpPr>
      <dsp:spPr>
        <a:xfrm>
          <a:off x="0" y="2145426"/>
          <a:ext cx="7873552" cy="478107"/>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lvl="0" algn="ctr" defTabSz="1066800">
            <a:lnSpc>
              <a:spcPct val="90000"/>
            </a:lnSpc>
            <a:spcBef>
              <a:spcPct val="0"/>
            </a:spcBef>
            <a:spcAft>
              <a:spcPct val="35000"/>
            </a:spcAft>
          </a:pPr>
          <a:r>
            <a:rPr lang="zh-CN" altLang="en-US" sz="2400" kern="1200" dirty="0" smtClean="0">
              <a:latin typeface="微软雅黑" panose="020B0503020204020204" pitchFamily="34" charset="-122"/>
              <a:ea typeface="微软雅黑" panose="020B0503020204020204" pitchFamily="34" charset="-122"/>
            </a:rPr>
            <a:t>获审批后收到短信通知</a:t>
          </a:r>
          <a:endParaRPr lang="zh-CN" altLang="en-US" sz="2400" kern="1200" dirty="0">
            <a:latin typeface="微软雅黑" panose="020B0503020204020204" pitchFamily="34" charset="-122"/>
            <a:ea typeface="微软雅黑" panose="020B0503020204020204" pitchFamily="34" charset="-122"/>
          </a:endParaRPr>
        </a:p>
      </dsp:txBody>
      <dsp:txXfrm>
        <a:off x="0" y="2145426"/>
        <a:ext cx="7873552" cy="478107"/>
      </dsp:txXfrm>
    </dsp:sp>
    <dsp:sp modelId="{7A867716-20F3-43E3-8A22-B23DD19AD05D}">
      <dsp:nvSpPr>
        <dsp:cNvPr id="0" name=""/>
        <dsp:cNvSpPr/>
      </dsp:nvSpPr>
      <dsp:spPr>
        <a:xfrm rot="10800000">
          <a:off x="0" y="0"/>
          <a:ext cx="7873552" cy="1599021"/>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zh-CN" altLang="en-US" sz="1800" kern="1200" dirty="0" smtClean="0">
              <a:latin typeface="微软雅黑" panose="020B0503020204020204" pitchFamily="34" charset="-122"/>
              <a:ea typeface="微软雅黑" panose="020B0503020204020204" pitchFamily="34" charset="-122"/>
            </a:rPr>
            <a:t>步骤一</a:t>
          </a:r>
          <a:endParaRPr lang="zh-CN" altLang="en-US" sz="1800" kern="1200" dirty="0">
            <a:latin typeface="微软雅黑" panose="020B0503020204020204" pitchFamily="34" charset="-122"/>
            <a:ea typeface="微软雅黑" panose="020B0503020204020204" pitchFamily="34" charset="-122"/>
          </a:endParaRPr>
        </a:p>
      </dsp:txBody>
      <dsp:txXfrm rot="-10800000">
        <a:off x="0" y="0"/>
        <a:ext cx="7873552" cy="561256"/>
      </dsp:txXfrm>
    </dsp:sp>
    <dsp:sp modelId="{CFEDD9A7-4411-4366-8B2F-512297F88C51}">
      <dsp:nvSpPr>
        <dsp:cNvPr id="0" name=""/>
        <dsp:cNvSpPr/>
      </dsp:nvSpPr>
      <dsp:spPr>
        <a:xfrm>
          <a:off x="0" y="562000"/>
          <a:ext cx="7873552" cy="478107"/>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lvl="0" algn="ctr" defTabSz="1066800">
            <a:lnSpc>
              <a:spcPct val="90000"/>
            </a:lnSpc>
            <a:spcBef>
              <a:spcPct val="0"/>
            </a:spcBef>
            <a:spcAft>
              <a:spcPct val="35000"/>
            </a:spcAft>
          </a:pPr>
          <a:r>
            <a:rPr lang="zh-CN" altLang="en-US" sz="2400" kern="1200" dirty="0" smtClean="0">
              <a:latin typeface="微软雅黑" panose="020B0503020204020204" pitchFamily="34" charset="-122"/>
              <a:ea typeface="微软雅黑" panose="020B0503020204020204" pitchFamily="34" charset="-122"/>
            </a:rPr>
            <a:t>报名申请（注册）登录手机号</a:t>
          </a:r>
          <a:endParaRPr lang="zh-CN" altLang="en-US" sz="2400" kern="1200" dirty="0">
            <a:latin typeface="微软雅黑" panose="020B0503020204020204" pitchFamily="34" charset="-122"/>
            <a:ea typeface="微软雅黑" panose="020B0503020204020204" pitchFamily="34" charset="-122"/>
          </a:endParaRPr>
        </a:p>
      </dsp:txBody>
      <dsp:txXfrm>
        <a:off x="0" y="562000"/>
        <a:ext cx="7873552" cy="47810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D1EA1E-CD2F-4920-AF25-43BBFE104D80}">
      <dsp:nvSpPr>
        <dsp:cNvPr id="0" name=""/>
        <dsp:cNvSpPr/>
      </dsp:nvSpPr>
      <dsp:spPr>
        <a:xfrm>
          <a:off x="2165024" y="1289678"/>
          <a:ext cx="466449" cy="91440"/>
        </a:xfrm>
        <a:custGeom>
          <a:avLst/>
          <a:gdLst/>
          <a:ahLst/>
          <a:cxnLst/>
          <a:rect l="0" t="0" r="0" b="0"/>
          <a:pathLst>
            <a:path>
              <a:moveTo>
                <a:pt x="0" y="45720"/>
              </a:moveTo>
              <a:lnTo>
                <a:pt x="466449"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zh-CN" altLang="en-US" sz="700" kern="1200">
            <a:latin typeface="微软雅黑" panose="020B0503020204020204" pitchFamily="34" charset="-122"/>
            <a:ea typeface="微软雅黑" panose="020B0503020204020204" pitchFamily="34" charset="-122"/>
          </a:endParaRPr>
        </a:p>
      </dsp:txBody>
      <dsp:txXfrm>
        <a:off x="2385823" y="1332912"/>
        <a:ext cx="24852" cy="4970"/>
      </dsp:txXfrm>
    </dsp:sp>
    <dsp:sp modelId="{63870325-1712-400B-BFBD-E61754BD2154}">
      <dsp:nvSpPr>
        <dsp:cNvPr id="0" name=""/>
        <dsp:cNvSpPr/>
      </dsp:nvSpPr>
      <dsp:spPr>
        <a:xfrm>
          <a:off x="5740" y="687073"/>
          <a:ext cx="2161083" cy="1296650"/>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zh-CN" altLang="en-US" sz="2000" kern="1200">
              <a:latin typeface="微软雅黑" panose="020B0503020204020204" pitchFamily="34" charset="-122"/>
              <a:ea typeface="微软雅黑" panose="020B0503020204020204" pitchFamily="34" charset="-122"/>
            </a:rPr>
            <a:t>企业登录子系统</a:t>
          </a:r>
        </a:p>
      </dsp:txBody>
      <dsp:txXfrm>
        <a:off x="5740" y="687073"/>
        <a:ext cx="2161083" cy="1296650"/>
      </dsp:txXfrm>
    </dsp:sp>
    <dsp:sp modelId="{7230E39B-55F0-4B18-A79E-31732744889D}">
      <dsp:nvSpPr>
        <dsp:cNvPr id="0" name=""/>
        <dsp:cNvSpPr/>
      </dsp:nvSpPr>
      <dsp:spPr>
        <a:xfrm>
          <a:off x="4823157" y="1289678"/>
          <a:ext cx="466449" cy="91440"/>
        </a:xfrm>
        <a:custGeom>
          <a:avLst/>
          <a:gdLst/>
          <a:ahLst/>
          <a:cxnLst/>
          <a:rect l="0" t="0" r="0" b="0"/>
          <a:pathLst>
            <a:path>
              <a:moveTo>
                <a:pt x="0" y="45720"/>
              </a:moveTo>
              <a:lnTo>
                <a:pt x="466449"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zh-CN" altLang="en-US" sz="700" kern="1200">
            <a:latin typeface="微软雅黑" panose="020B0503020204020204" pitchFamily="34" charset="-122"/>
            <a:ea typeface="微软雅黑" panose="020B0503020204020204" pitchFamily="34" charset="-122"/>
          </a:endParaRPr>
        </a:p>
      </dsp:txBody>
      <dsp:txXfrm>
        <a:off x="5043956" y="1332912"/>
        <a:ext cx="24852" cy="4970"/>
      </dsp:txXfrm>
    </dsp:sp>
    <dsp:sp modelId="{0A34B8B3-A15F-4F11-BEC7-170D7A00FB36}">
      <dsp:nvSpPr>
        <dsp:cNvPr id="0" name=""/>
        <dsp:cNvSpPr/>
      </dsp:nvSpPr>
      <dsp:spPr>
        <a:xfrm>
          <a:off x="2663874" y="687073"/>
          <a:ext cx="2161083" cy="1296650"/>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zh-CN" altLang="en-US" sz="2000" kern="1200">
              <a:latin typeface="微软雅黑" panose="020B0503020204020204" pitchFamily="34" charset="-122"/>
              <a:ea typeface="微软雅黑" panose="020B0503020204020204" pitchFamily="34" charset="-122"/>
            </a:rPr>
            <a:t>填报危险源</a:t>
          </a:r>
        </a:p>
      </dsp:txBody>
      <dsp:txXfrm>
        <a:off x="2663874" y="687073"/>
        <a:ext cx="2161083" cy="1296650"/>
      </dsp:txXfrm>
    </dsp:sp>
    <dsp:sp modelId="{D318BBC6-521C-4393-A388-45A0E4060993}">
      <dsp:nvSpPr>
        <dsp:cNvPr id="0" name=""/>
        <dsp:cNvSpPr/>
      </dsp:nvSpPr>
      <dsp:spPr>
        <a:xfrm>
          <a:off x="1086282" y="1981923"/>
          <a:ext cx="5316266" cy="466449"/>
        </a:xfrm>
        <a:custGeom>
          <a:avLst/>
          <a:gdLst/>
          <a:ahLst/>
          <a:cxnLst/>
          <a:rect l="0" t="0" r="0" b="0"/>
          <a:pathLst>
            <a:path>
              <a:moveTo>
                <a:pt x="5316266" y="0"/>
              </a:moveTo>
              <a:lnTo>
                <a:pt x="5316266" y="250324"/>
              </a:lnTo>
              <a:lnTo>
                <a:pt x="0" y="250324"/>
              </a:lnTo>
              <a:lnTo>
                <a:pt x="0" y="466449"/>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zh-CN" altLang="en-US" sz="700" kern="1200">
            <a:latin typeface="微软雅黑" panose="020B0503020204020204" pitchFamily="34" charset="-122"/>
            <a:ea typeface="微软雅黑" panose="020B0503020204020204" pitchFamily="34" charset="-122"/>
          </a:endParaRPr>
        </a:p>
      </dsp:txBody>
      <dsp:txXfrm>
        <a:off x="3610929" y="2212662"/>
        <a:ext cx="266972" cy="4970"/>
      </dsp:txXfrm>
    </dsp:sp>
    <dsp:sp modelId="{FCFDAB33-4E1D-4195-93A4-C7BDA1D679AA}">
      <dsp:nvSpPr>
        <dsp:cNvPr id="0" name=""/>
        <dsp:cNvSpPr/>
      </dsp:nvSpPr>
      <dsp:spPr>
        <a:xfrm>
          <a:off x="5322007" y="687073"/>
          <a:ext cx="2161083" cy="1296650"/>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zh-CN" altLang="en-US" sz="2000" kern="1200">
              <a:latin typeface="微软雅黑" panose="020B0503020204020204" pitchFamily="34" charset="-122"/>
              <a:ea typeface="微软雅黑" panose="020B0503020204020204" pitchFamily="34" charset="-122"/>
            </a:rPr>
            <a:t>根据危险源信息生成安全告知</a:t>
          </a:r>
        </a:p>
      </dsp:txBody>
      <dsp:txXfrm>
        <a:off x="5322007" y="687073"/>
        <a:ext cx="2161083" cy="1296650"/>
      </dsp:txXfrm>
    </dsp:sp>
    <dsp:sp modelId="{76BA4C8E-BB05-4092-AFAD-668FB6499F5F}">
      <dsp:nvSpPr>
        <dsp:cNvPr id="0" name=""/>
        <dsp:cNvSpPr/>
      </dsp:nvSpPr>
      <dsp:spPr>
        <a:xfrm>
          <a:off x="2165024" y="3083377"/>
          <a:ext cx="466449" cy="91440"/>
        </a:xfrm>
        <a:custGeom>
          <a:avLst/>
          <a:gdLst/>
          <a:ahLst/>
          <a:cxnLst/>
          <a:rect l="0" t="0" r="0" b="0"/>
          <a:pathLst>
            <a:path>
              <a:moveTo>
                <a:pt x="0" y="45720"/>
              </a:moveTo>
              <a:lnTo>
                <a:pt x="466449"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zh-CN" altLang="en-US" sz="700" kern="1200">
            <a:latin typeface="微软雅黑" panose="020B0503020204020204" pitchFamily="34" charset="-122"/>
            <a:ea typeface="微软雅黑" panose="020B0503020204020204" pitchFamily="34" charset="-122"/>
          </a:endParaRPr>
        </a:p>
      </dsp:txBody>
      <dsp:txXfrm>
        <a:off x="2385823" y="3126612"/>
        <a:ext cx="24852" cy="4970"/>
      </dsp:txXfrm>
    </dsp:sp>
    <dsp:sp modelId="{7A4E760D-61F5-43F4-B594-0CD1D034AB7E}">
      <dsp:nvSpPr>
        <dsp:cNvPr id="0" name=""/>
        <dsp:cNvSpPr/>
      </dsp:nvSpPr>
      <dsp:spPr>
        <a:xfrm>
          <a:off x="5740" y="2480772"/>
          <a:ext cx="2161083" cy="1296650"/>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zh-CN" altLang="en-US" sz="2000" kern="1200">
              <a:latin typeface="微软雅黑" panose="020B0503020204020204" pitchFamily="34" charset="-122"/>
              <a:ea typeface="微软雅黑" panose="020B0503020204020204" pitchFamily="34" charset="-122"/>
            </a:rPr>
            <a:t>填报安全告知落实情况</a:t>
          </a:r>
        </a:p>
      </dsp:txBody>
      <dsp:txXfrm>
        <a:off x="5740" y="2480772"/>
        <a:ext cx="2161083" cy="1296650"/>
      </dsp:txXfrm>
    </dsp:sp>
    <dsp:sp modelId="{41EA8073-B8A5-45C8-A538-39ECD322B3AE}">
      <dsp:nvSpPr>
        <dsp:cNvPr id="0" name=""/>
        <dsp:cNvSpPr/>
      </dsp:nvSpPr>
      <dsp:spPr>
        <a:xfrm>
          <a:off x="4823157" y="3083377"/>
          <a:ext cx="466449" cy="91440"/>
        </a:xfrm>
        <a:custGeom>
          <a:avLst/>
          <a:gdLst/>
          <a:ahLst/>
          <a:cxnLst/>
          <a:rect l="0" t="0" r="0" b="0"/>
          <a:pathLst>
            <a:path>
              <a:moveTo>
                <a:pt x="0" y="45720"/>
              </a:moveTo>
              <a:lnTo>
                <a:pt x="466449"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zh-CN" altLang="en-US" sz="700" kern="1200">
            <a:latin typeface="微软雅黑" panose="020B0503020204020204" pitchFamily="34" charset="-122"/>
            <a:ea typeface="微软雅黑" panose="020B0503020204020204" pitchFamily="34" charset="-122"/>
          </a:endParaRPr>
        </a:p>
      </dsp:txBody>
      <dsp:txXfrm>
        <a:off x="5043956" y="3126612"/>
        <a:ext cx="24852" cy="4970"/>
      </dsp:txXfrm>
    </dsp:sp>
    <dsp:sp modelId="{671F659F-A72E-4367-BF3D-38B057C90A4E}">
      <dsp:nvSpPr>
        <dsp:cNvPr id="0" name=""/>
        <dsp:cNvSpPr/>
      </dsp:nvSpPr>
      <dsp:spPr>
        <a:xfrm>
          <a:off x="2663874" y="2480772"/>
          <a:ext cx="2161083" cy="1296650"/>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zh-CN" altLang="en-US" sz="2000" kern="1200">
              <a:latin typeface="微软雅黑" panose="020B0503020204020204" pitchFamily="34" charset="-122"/>
              <a:ea typeface="微软雅黑" panose="020B0503020204020204" pitchFamily="34" charset="-122"/>
            </a:rPr>
            <a:t>填报隐患排查</a:t>
          </a:r>
        </a:p>
      </dsp:txBody>
      <dsp:txXfrm>
        <a:off x="2663874" y="2480772"/>
        <a:ext cx="2161083" cy="1296650"/>
      </dsp:txXfrm>
    </dsp:sp>
    <dsp:sp modelId="{95E3DF61-8983-41E7-9BE5-16091AB4391B}">
      <dsp:nvSpPr>
        <dsp:cNvPr id="0" name=""/>
        <dsp:cNvSpPr/>
      </dsp:nvSpPr>
      <dsp:spPr>
        <a:xfrm>
          <a:off x="5322007" y="2480772"/>
          <a:ext cx="2161083" cy="1296650"/>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zh-CN" altLang="en-US" sz="2000" kern="1200">
              <a:latin typeface="微软雅黑" panose="020B0503020204020204" pitchFamily="34" charset="-122"/>
              <a:ea typeface="微软雅黑" panose="020B0503020204020204" pitchFamily="34" charset="-122"/>
            </a:rPr>
            <a:t>自动生成相关统计报表</a:t>
          </a:r>
        </a:p>
      </dsp:txBody>
      <dsp:txXfrm>
        <a:off x="5322007" y="2480772"/>
        <a:ext cx="2161083" cy="129665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D1EA1E-CD2F-4920-AF25-43BBFE104D80}">
      <dsp:nvSpPr>
        <dsp:cNvPr id="0" name=""/>
        <dsp:cNvSpPr/>
      </dsp:nvSpPr>
      <dsp:spPr>
        <a:xfrm>
          <a:off x="3599705" y="891243"/>
          <a:ext cx="687268" cy="91440"/>
        </a:xfrm>
        <a:custGeom>
          <a:avLst/>
          <a:gdLst/>
          <a:ahLst/>
          <a:cxnLst/>
          <a:rect l="0" t="0" r="0" b="0"/>
          <a:pathLst>
            <a:path>
              <a:moveTo>
                <a:pt x="0" y="45720"/>
              </a:moveTo>
              <a:lnTo>
                <a:pt x="687268"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zh-CN" altLang="en-US" sz="800" kern="1200">
            <a:latin typeface="微软雅黑" panose="020B0503020204020204" pitchFamily="34" charset="-122"/>
            <a:ea typeface="微软雅黑" panose="020B0503020204020204" pitchFamily="34" charset="-122"/>
          </a:endParaRPr>
        </a:p>
      </dsp:txBody>
      <dsp:txXfrm>
        <a:off x="3925393" y="933374"/>
        <a:ext cx="35893" cy="7178"/>
      </dsp:txXfrm>
    </dsp:sp>
    <dsp:sp modelId="{63870325-1712-400B-BFBD-E61754BD2154}">
      <dsp:nvSpPr>
        <dsp:cNvPr id="0" name=""/>
        <dsp:cNvSpPr/>
      </dsp:nvSpPr>
      <dsp:spPr>
        <a:xfrm>
          <a:off x="480338" y="613"/>
          <a:ext cx="3121167" cy="1872700"/>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zh-CN" altLang="en-US" sz="2400" kern="1200">
              <a:latin typeface="微软雅黑" panose="020B0503020204020204" pitchFamily="34" charset="-122"/>
              <a:ea typeface="微软雅黑" panose="020B0503020204020204" pitchFamily="34" charset="-122"/>
            </a:rPr>
            <a:t>主管机关</a:t>
          </a:r>
          <a:r>
            <a:rPr lang="en-US" altLang="zh-CN" sz="2400" kern="1200">
              <a:latin typeface="微软雅黑" panose="020B0503020204020204" pitchFamily="34" charset="-122"/>
              <a:ea typeface="微软雅黑" panose="020B0503020204020204" pitchFamily="34" charset="-122"/>
            </a:rPr>
            <a:t>/</a:t>
          </a:r>
          <a:r>
            <a:rPr lang="zh-CN" altLang="en-US" sz="2400" kern="1200">
              <a:latin typeface="微软雅黑" panose="020B0503020204020204" pitchFamily="34" charset="-122"/>
              <a:ea typeface="微软雅黑" panose="020B0503020204020204" pitchFamily="34" charset="-122"/>
            </a:rPr>
            <a:t>企业登录子系统</a:t>
          </a:r>
        </a:p>
      </dsp:txBody>
      <dsp:txXfrm>
        <a:off x="480338" y="613"/>
        <a:ext cx="3121167" cy="1872700"/>
      </dsp:txXfrm>
    </dsp:sp>
    <dsp:sp modelId="{7230E39B-55F0-4B18-A79E-31732744889D}">
      <dsp:nvSpPr>
        <dsp:cNvPr id="0" name=""/>
        <dsp:cNvSpPr/>
      </dsp:nvSpPr>
      <dsp:spPr>
        <a:xfrm>
          <a:off x="2040922" y="1871513"/>
          <a:ext cx="3839035" cy="687268"/>
        </a:xfrm>
        <a:custGeom>
          <a:avLst/>
          <a:gdLst/>
          <a:ahLst/>
          <a:cxnLst/>
          <a:rect l="0" t="0" r="0" b="0"/>
          <a:pathLst>
            <a:path>
              <a:moveTo>
                <a:pt x="3839035" y="0"/>
              </a:moveTo>
              <a:lnTo>
                <a:pt x="3839035" y="360734"/>
              </a:lnTo>
              <a:lnTo>
                <a:pt x="0" y="360734"/>
              </a:lnTo>
              <a:lnTo>
                <a:pt x="0" y="687268"/>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zh-CN" altLang="en-US" sz="800" kern="1200">
            <a:latin typeface="微软雅黑" panose="020B0503020204020204" pitchFamily="34" charset="-122"/>
            <a:ea typeface="微软雅黑" panose="020B0503020204020204" pitchFamily="34" charset="-122"/>
          </a:endParaRPr>
        </a:p>
      </dsp:txBody>
      <dsp:txXfrm>
        <a:off x="3862800" y="2211558"/>
        <a:ext cx="195278" cy="7178"/>
      </dsp:txXfrm>
    </dsp:sp>
    <dsp:sp modelId="{0A34B8B3-A15F-4F11-BEC7-170D7A00FB36}">
      <dsp:nvSpPr>
        <dsp:cNvPr id="0" name=""/>
        <dsp:cNvSpPr/>
      </dsp:nvSpPr>
      <dsp:spPr>
        <a:xfrm>
          <a:off x="4319374" y="613"/>
          <a:ext cx="3121167" cy="1872700"/>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zh-CN" altLang="en-US" sz="2400" kern="1200">
              <a:latin typeface="微软雅黑" panose="020B0503020204020204" pitchFamily="34" charset="-122"/>
              <a:ea typeface="微软雅黑" panose="020B0503020204020204" pitchFamily="34" charset="-122"/>
            </a:rPr>
            <a:t>录入专家申请</a:t>
          </a:r>
        </a:p>
      </dsp:txBody>
      <dsp:txXfrm>
        <a:off x="4319374" y="613"/>
        <a:ext cx="3121167" cy="1872700"/>
      </dsp:txXfrm>
    </dsp:sp>
    <dsp:sp modelId="{D318BBC6-521C-4393-A388-45A0E4060993}">
      <dsp:nvSpPr>
        <dsp:cNvPr id="0" name=""/>
        <dsp:cNvSpPr/>
      </dsp:nvSpPr>
      <dsp:spPr>
        <a:xfrm>
          <a:off x="3599705" y="3481812"/>
          <a:ext cx="687268" cy="91440"/>
        </a:xfrm>
        <a:custGeom>
          <a:avLst/>
          <a:gdLst/>
          <a:ahLst/>
          <a:cxnLst/>
          <a:rect l="0" t="0" r="0" b="0"/>
          <a:pathLst>
            <a:path>
              <a:moveTo>
                <a:pt x="0" y="45720"/>
              </a:moveTo>
              <a:lnTo>
                <a:pt x="687268"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zh-CN" altLang="en-US" sz="800" kern="1200">
            <a:latin typeface="微软雅黑" panose="020B0503020204020204" pitchFamily="34" charset="-122"/>
            <a:ea typeface="微软雅黑" panose="020B0503020204020204" pitchFamily="34" charset="-122"/>
          </a:endParaRPr>
        </a:p>
      </dsp:txBody>
      <dsp:txXfrm>
        <a:off x="3925393" y="3523942"/>
        <a:ext cx="35893" cy="7178"/>
      </dsp:txXfrm>
    </dsp:sp>
    <dsp:sp modelId="{FCFDAB33-4E1D-4195-93A4-C7BDA1D679AA}">
      <dsp:nvSpPr>
        <dsp:cNvPr id="0" name=""/>
        <dsp:cNvSpPr/>
      </dsp:nvSpPr>
      <dsp:spPr>
        <a:xfrm>
          <a:off x="480338" y="2591182"/>
          <a:ext cx="3121167" cy="1872700"/>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zh-CN" altLang="en-US" sz="2400" kern="1200">
              <a:latin typeface="微软雅黑" panose="020B0503020204020204" pitchFamily="34" charset="-122"/>
              <a:ea typeface="微软雅黑" panose="020B0503020204020204" pitchFamily="34" charset="-122"/>
            </a:rPr>
            <a:t>主管机关受理企业专家申请</a:t>
          </a:r>
        </a:p>
      </dsp:txBody>
      <dsp:txXfrm>
        <a:off x="480338" y="2591182"/>
        <a:ext cx="3121167" cy="1872700"/>
      </dsp:txXfrm>
    </dsp:sp>
    <dsp:sp modelId="{95E3DF61-8983-41E7-9BE5-16091AB4391B}">
      <dsp:nvSpPr>
        <dsp:cNvPr id="0" name=""/>
        <dsp:cNvSpPr/>
      </dsp:nvSpPr>
      <dsp:spPr>
        <a:xfrm>
          <a:off x="4319374" y="2591182"/>
          <a:ext cx="3121167" cy="1872700"/>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zh-CN" altLang="en-US" sz="2400" kern="1200">
              <a:latin typeface="微软雅黑" panose="020B0503020204020204" pitchFamily="34" charset="-122"/>
              <a:ea typeface="微软雅黑" panose="020B0503020204020204" pitchFamily="34" charset="-122"/>
            </a:rPr>
            <a:t>自动生成相关统计报表</a:t>
          </a:r>
        </a:p>
      </dsp:txBody>
      <dsp:txXfrm>
        <a:off x="4319374" y="2591182"/>
        <a:ext cx="3121167" cy="18727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D1EA1E-CD2F-4920-AF25-43BBFE104D80}">
      <dsp:nvSpPr>
        <dsp:cNvPr id="0" name=""/>
        <dsp:cNvSpPr/>
      </dsp:nvSpPr>
      <dsp:spPr>
        <a:xfrm>
          <a:off x="2206694" y="1344439"/>
          <a:ext cx="476007" cy="91440"/>
        </a:xfrm>
        <a:custGeom>
          <a:avLst/>
          <a:gdLst/>
          <a:ahLst/>
          <a:cxnLst/>
          <a:rect l="0" t="0" r="0" b="0"/>
          <a:pathLst>
            <a:path>
              <a:moveTo>
                <a:pt x="0" y="45720"/>
              </a:moveTo>
              <a:lnTo>
                <a:pt x="476007"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zh-CN" altLang="en-US" sz="700" kern="1200">
            <a:latin typeface="微软雅黑" panose="020B0503020204020204" pitchFamily="34" charset="-122"/>
            <a:ea typeface="微软雅黑" panose="020B0503020204020204" pitchFamily="34" charset="-122"/>
          </a:endParaRPr>
        </a:p>
      </dsp:txBody>
      <dsp:txXfrm>
        <a:off x="2432033" y="1387626"/>
        <a:ext cx="25330" cy="5066"/>
      </dsp:txXfrm>
    </dsp:sp>
    <dsp:sp modelId="{63870325-1712-400B-BFBD-E61754BD2154}">
      <dsp:nvSpPr>
        <dsp:cNvPr id="0" name=""/>
        <dsp:cNvSpPr/>
      </dsp:nvSpPr>
      <dsp:spPr>
        <a:xfrm>
          <a:off x="5851" y="729366"/>
          <a:ext cx="2202643" cy="1321585"/>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zh-CN" altLang="en-US" sz="2000" kern="1200">
              <a:latin typeface="微软雅黑" panose="020B0503020204020204" pitchFamily="34" charset="-122"/>
              <a:ea typeface="微软雅黑" panose="020B0503020204020204" pitchFamily="34" charset="-122"/>
            </a:rPr>
            <a:t>主管机关登录子系统</a:t>
          </a:r>
        </a:p>
      </dsp:txBody>
      <dsp:txXfrm>
        <a:off x="5851" y="729366"/>
        <a:ext cx="2202643" cy="1321585"/>
      </dsp:txXfrm>
    </dsp:sp>
    <dsp:sp modelId="{7230E39B-55F0-4B18-A79E-31732744889D}">
      <dsp:nvSpPr>
        <dsp:cNvPr id="0" name=""/>
        <dsp:cNvSpPr/>
      </dsp:nvSpPr>
      <dsp:spPr>
        <a:xfrm>
          <a:off x="4915945" y="1344439"/>
          <a:ext cx="476007" cy="91440"/>
        </a:xfrm>
        <a:custGeom>
          <a:avLst/>
          <a:gdLst/>
          <a:ahLst/>
          <a:cxnLst/>
          <a:rect l="0" t="0" r="0" b="0"/>
          <a:pathLst>
            <a:path>
              <a:moveTo>
                <a:pt x="0" y="45720"/>
              </a:moveTo>
              <a:lnTo>
                <a:pt x="476007"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zh-CN" altLang="en-US" sz="700" kern="1200">
            <a:latin typeface="微软雅黑" panose="020B0503020204020204" pitchFamily="34" charset="-122"/>
            <a:ea typeface="微软雅黑" panose="020B0503020204020204" pitchFamily="34" charset="-122"/>
          </a:endParaRPr>
        </a:p>
      </dsp:txBody>
      <dsp:txXfrm>
        <a:off x="5141284" y="1387626"/>
        <a:ext cx="25330" cy="5066"/>
      </dsp:txXfrm>
    </dsp:sp>
    <dsp:sp modelId="{0A34B8B3-A15F-4F11-BEC7-170D7A00FB36}">
      <dsp:nvSpPr>
        <dsp:cNvPr id="0" name=""/>
        <dsp:cNvSpPr/>
      </dsp:nvSpPr>
      <dsp:spPr>
        <a:xfrm>
          <a:off x="2715102" y="729366"/>
          <a:ext cx="2202643" cy="1321585"/>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zh-CN" altLang="en-US" sz="2000" kern="1200">
              <a:latin typeface="微软雅黑" panose="020B0503020204020204" pitchFamily="34" charset="-122"/>
              <a:ea typeface="微软雅黑" panose="020B0503020204020204" pitchFamily="34" charset="-122"/>
            </a:rPr>
            <a:t>录入安全监管信息</a:t>
          </a:r>
        </a:p>
      </dsp:txBody>
      <dsp:txXfrm>
        <a:off x="2715102" y="729366"/>
        <a:ext cx="2202643" cy="1321585"/>
      </dsp:txXfrm>
    </dsp:sp>
    <dsp:sp modelId="{D318BBC6-521C-4393-A388-45A0E4060993}">
      <dsp:nvSpPr>
        <dsp:cNvPr id="0" name=""/>
        <dsp:cNvSpPr/>
      </dsp:nvSpPr>
      <dsp:spPr>
        <a:xfrm>
          <a:off x="1107172" y="2049152"/>
          <a:ext cx="5418502" cy="476007"/>
        </a:xfrm>
        <a:custGeom>
          <a:avLst/>
          <a:gdLst/>
          <a:ahLst/>
          <a:cxnLst/>
          <a:rect l="0" t="0" r="0" b="0"/>
          <a:pathLst>
            <a:path>
              <a:moveTo>
                <a:pt x="5418502" y="0"/>
              </a:moveTo>
              <a:lnTo>
                <a:pt x="5418502" y="255103"/>
              </a:lnTo>
              <a:lnTo>
                <a:pt x="0" y="255103"/>
              </a:lnTo>
              <a:lnTo>
                <a:pt x="0" y="476007"/>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zh-CN" altLang="en-US" sz="700" kern="1200">
            <a:latin typeface="微软雅黑" panose="020B0503020204020204" pitchFamily="34" charset="-122"/>
            <a:ea typeface="微软雅黑" panose="020B0503020204020204" pitchFamily="34" charset="-122"/>
          </a:endParaRPr>
        </a:p>
      </dsp:txBody>
      <dsp:txXfrm>
        <a:off x="3680370" y="2284622"/>
        <a:ext cx="272106" cy="5066"/>
      </dsp:txXfrm>
    </dsp:sp>
    <dsp:sp modelId="{FCFDAB33-4E1D-4195-93A4-C7BDA1D679AA}">
      <dsp:nvSpPr>
        <dsp:cNvPr id="0" name=""/>
        <dsp:cNvSpPr/>
      </dsp:nvSpPr>
      <dsp:spPr>
        <a:xfrm>
          <a:off x="5424353" y="729366"/>
          <a:ext cx="2202643" cy="1321585"/>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zh-CN" altLang="en-US" sz="2000" kern="1200">
              <a:latin typeface="微软雅黑" panose="020B0503020204020204" pitchFamily="34" charset="-122"/>
              <a:ea typeface="微软雅黑" panose="020B0503020204020204" pitchFamily="34" charset="-122"/>
            </a:rPr>
            <a:t>下发整改通知</a:t>
          </a:r>
          <a:r>
            <a:rPr lang="en-US" altLang="zh-CN" sz="2000" kern="1200">
              <a:latin typeface="微软雅黑" panose="020B0503020204020204" pitchFamily="34" charset="-122"/>
              <a:ea typeface="微软雅黑" panose="020B0503020204020204" pitchFamily="34" charset="-122"/>
            </a:rPr>
            <a:t>/</a:t>
          </a:r>
          <a:r>
            <a:rPr lang="zh-CN" altLang="en-US" sz="2000" kern="1200">
              <a:latin typeface="微软雅黑" panose="020B0503020204020204" pitchFamily="34" charset="-122"/>
              <a:ea typeface="微软雅黑" panose="020B0503020204020204" pitchFamily="34" charset="-122"/>
            </a:rPr>
            <a:t>进行通报批评</a:t>
          </a:r>
        </a:p>
      </dsp:txBody>
      <dsp:txXfrm>
        <a:off x="5424353" y="729366"/>
        <a:ext cx="2202643" cy="1321585"/>
      </dsp:txXfrm>
    </dsp:sp>
    <dsp:sp modelId="{76BA4C8E-BB05-4092-AFAD-668FB6499F5F}">
      <dsp:nvSpPr>
        <dsp:cNvPr id="0" name=""/>
        <dsp:cNvSpPr/>
      </dsp:nvSpPr>
      <dsp:spPr>
        <a:xfrm>
          <a:off x="2206694" y="3172632"/>
          <a:ext cx="476007" cy="91440"/>
        </a:xfrm>
        <a:custGeom>
          <a:avLst/>
          <a:gdLst/>
          <a:ahLst/>
          <a:cxnLst/>
          <a:rect l="0" t="0" r="0" b="0"/>
          <a:pathLst>
            <a:path>
              <a:moveTo>
                <a:pt x="0" y="45720"/>
              </a:moveTo>
              <a:lnTo>
                <a:pt x="476007"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zh-CN" altLang="en-US" sz="700" kern="1200">
            <a:latin typeface="微软雅黑" panose="020B0503020204020204" pitchFamily="34" charset="-122"/>
            <a:ea typeface="微软雅黑" panose="020B0503020204020204" pitchFamily="34" charset="-122"/>
          </a:endParaRPr>
        </a:p>
      </dsp:txBody>
      <dsp:txXfrm>
        <a:off x="2432033" y="3215819"/>
        <a:ext cx="25330" cy="5066"/>
      </dsp:txXfrm>
    </dsp:sp>
    <dsp:sp modelId="{7A4E760D-61F5-43F4-B594-0CD1D034AB7E}">
      <dsp:nvSpPr>
        <dsp:cNvPr id="0" name=""/>
        <dsp:cNvSpPr/>
      </dsp:nvSpPr>
      <dsp:spPr>
        <a:xfrm>
          <a:off x="5851" y="2557559"/>
          <a:ext cx="2202643" cy="1321585"/>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zh-CN" altLang="en-US" sz="2000" kern="1200">
              <a:latin typeface="微软雅黑" panose="020B0503020204020204" pitchFamily="34" charset="-122"/>
              <a:ea typeface="微软雅黑" panose="020B0503020204020204" pitchFamily="34" charset="-122"/>
            </a:rPr>
            <a:t>企业登录子系统</a:t>
          </a:r>
        </a:p>
      </dsp:txBody>
      <dsp:txXfrm>
        <a:off x="5851" y="2557559"/>
        <a:ext cx="2202643" cy="1321585"/>
      </dsp:txXfrm>
    </dsp:sp>
    <dsp:sp modelId="{7C56330E-B3A9-4FAE-AF63-D71F64E09A6B}">
      <dsp:nvSpPr>
        <dsp:cNvPr id="0" name=""/>
        <dsp:cNvSpPr/>
      </dsp:nvSpPr>
      <dsp:spPr>
        <a:xfrm>
          <a:off x="4915945" y="3172632"/>
          <a:ext cx="476007" cy="91440"/>
        </a:xfrm>
        <a:custGeom>
          <a:avLst/>
          <a:gdLst/>
          <a:ahLst/>
          <a:cxnLst/>
          <a:rect l="0" t="0" r="0" b="0"/>
          <a:pathLst>
            <a:path>
              <a:moveTo>
                <a:pt x="0" y="45720"/>
              </a:moveTo>
              <a:lnTo>
                <a:pt x="476007"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zh-CN" altLang="en-US" sz="900" kern="1200">
            <a:latin typeface="微软雅黑" panose="020B0503020204020204" pitchFamily="34" charset="-122"/>
            <a:ea typeface="微软雅黑" panose="020B0503020204020204" pitchFamily="34" charset="-122"/>
          </a:endParaRPr>
        </a:p>
      </dsp:txBody>
      <dsp:txXfrm>
        <a:off x="5141284" y="3215819"/>
        <a:ext cx="25330" cy="5066"/>
      </dsp:txXfrm>
    </dsp:sp>
    <dsp:sp modelId="{95E3DF61-8983-41E7-9BE5-16091AB4391B}">
      <dsp:nvSpPr>
        <dsp:cNvPr id="0" name=""/>
        <dsp:cNvSpPr/>
      </dsp:nvSpPr>
      <dsp:spPr>
        <a:xfrm>
          <a:off x="2715102" y="2557559"/>
          <a:ext cx="2202643" cy="1321585"/>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zh-CN" altLang="en-US" sz="2000" kern="1200">
              <a:latin typeface="微软雅黑" panose="020B0503020204020204" pitchFamily="34" charset="-122"/>
              <a:ea typeface="微软雅黑" panose="020B0503020204020204" pitchFamily="34" charset="-122"/>
            </a:rPr>
            <a:t>响应整改通知</a:t>
          </a:r>
          <a:r>
            <a:rPr lang="en-US" altLang="zh-CN" sz="2000" kern="1200">
              <a:latin typeface="微软雅黑" panose="020B0503020204020204" pitchFamily="34" charset="-122"/>
              <a:ea typeface="微软雅黑" panose="020B0503020204020204" pitchFamily="34" charset="-122"/>
            </a:rPr>
            <a:t>/</a:t>
          </a:r>
          <a:r>
            <a:rPr lang="zh-CN" altLang="en-US" sz="2000" kern="1200">
              <a:latin typeface="微软雅黑" panose="020B0503020204020204" pitchFamily="34" charset="-122"/>
              <a:ea typeface="微软雅黑" panose="020B0503020204020204" pitchFamily="34" charset="-122"/>
            </a:rPr>
            <a:t>通报批评</a:t>
          </a:r>
        </a:p>
      </dsp:txBody>
      <dsp:txXfrm>
        <a:off x="2715102" y="2557559"/>
        <a:ext cx="2202643" cy="1321585"/>
      </dsp:txXfrm>
    </dsp:sp>
    <dsp:sp modelId="{BA371399-BC99-44FE-9B3E-FED0A6085C78}">
      <dsp:nvSpPr>
        <dsp:cNvPr id="0" name=""/>
        <dsp:cNvSpPr/>
      </dsp:nvSpPr>
      <dsp:spPr>
        <a:xfrm>
          <a:off x="5424353" y="2557559"/>
          <a:ext cx="2202643" cy="1321585"/>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zh-CN" altLang="en-US" sz="2000" kern="1200">
              <a:latin typeface="微软雅黑" panose="020B0503020204020204" pitchFamily="34" charset="-122"/>
              <a:ea typeface="微软雅黑" panose="020B0503020204020204" pitchFamily="34" charset="-122"/>
            </a:rPr>
            <a:t>自动生成相关统计报表</a:t>
          </a:r>
        </a:p>
      </dsp:txBody>
      <dsp:txXfrm>
        <a:off x="5424353" y="2557559"/>
        <a:ext cx="2202643" cy="132158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D1EA1E-CD2F-4920-AF25-43BBFE104D80}">
      <dsp:nvSpPr>
        <dsp:cNvPr id="0" name=""/>
        <dsp:cNvSpPr/>
      </dsp:nvSpPr>
      <dsp:spPr>
        <a:xfrm>
          <a:off x="2331703" y="1292696"/>
          <a:ext cx="504683" cy="91440"/>
        </a:xfrm>
        <a:custGeom>
          <a:avLst/>
          <a:gdLst/>
          <a:ahLst/>
          <a:cxnLst/>
          <a:rect l="0" t="0" r="0" b="0"/>
          <a:pathLst>
            <a:path>
              <a:moveTo>
                <a:pt x="0" y="45720"/>
              </a:moveTo>
              <a:lnTo>
                <a:pt x="504683"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zh-CN" altLang="en-US" sz="700" kern="1200">
            <a:latin typeface="微软雅黑" panose="020B0503020204020204" pitchFamily="34" charset="-122"/>
            <a:ea typeface="微软雅黑" panose="020B0503020204020204" pitchFamily="34" charset="-122"/>
          </a:endParaRPr>
        </a:p>
      </dsp:txBody>
      <dsp:txXfrm>
        <a:off x="2570663" y="1335740"/>
        <a:ext cx="26764" cy="5352"/>
      </dsp:txXfrm>
    </dsp:sp>
    <dsp:sp modelId="{63870325-1712-400B-BFBD-E61754BD2154}">
      <dsp:nvSpPr>
        <dsp:cNvPr id="0" name=""/>
        <dsp:cNvSpPr/>
      </dsp:nvSpPr>
      <dsp:spPr>
        <a:xfrm>
          <a:off x="6182" y="640220"/>
          <a:ext cx="2327321" cy="1396392"/>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zh-CN" altLang="en-US" sz="2000" kern="1200">
              <a:latin typeface="微软雅黑" panose="020B0503020204020204" pitchFamily="34" charset="-122"/>
              <a:ea typeface="微软雅黑" panose="020B0503020204020204" pitchFamily="34" charset="-122"/>
            </a:rPr>
            <a:t>主管机关</a:t>
          </a:r>
          <a:r>
            <a:rPr lang="en-US" altLang="zh-CN" sz="2000" kern="1200">
              <a:latin typeface="微软雅黑" panose="020B0503020204020204" pitchFamily="34" charset="-122"/>
              <a:ea typeface="微软雅黑" panose="020B0503020204020204" pitchFamily="34" charset="-122"/>
            </a:rPr>
            <a:t>/</a:t>
          </a:r>
          <a:r>
            <a:rPr lang="zh-CN" altLang="en-US" sz="2000" kern="1200">
              <a:latin typeface="微软雅黑" panose="020B0503020204020204" pitchFamily="34" charset="-122"/>
              <a:ea typeface="微软雅黑" panose="020B0503020204020204" pitchFamily="34" charset="-122"/>
            </a:rPr>
            <a:t>企业登录子系统</a:t>
          </a:r>
        </a:p>
      </dsp:txBody>
      <dsp:txXfrm>
        <a:off x="6182" y="640220"/>
        <a:ext cx="2327321" cy="1396392"/>
      </dsp:txXfrm>
    </dsp:sp>
    <dsp:sp modelId="{7230E39B-55F0-4B18-A79E-31732744889D}">
      <dsp:nvSpPr>
        <dsp:cNvPr id="0" name=""/>
        <dsp:cNvSpPr/>
      </dsp:nvSpPr>
      <dsp:spPr>
        <a:xfrm>
          <a:off x="5194308" y="1292696"/>
          <a:ext cx="504683" cy="91440"/>
        </a:xfrm>
        <a:custGeom>
          <a:avLst/>
          <a:gdLst/>
          <a:ahLst/>
          <a:cxnLst/>
          <a:rect l="0" t="0" r="0" b="0"/>
          <a:pathLst>
            <a:path>
              <a:moveTo>
                <a:pt x="0" y="45720"/>
              </a:moveTo>
              <a:lnTo>
                <a:pt x="504683"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zh-CN" altLang="en-US" sz="700" kern="1200">
            <a:latin typeface="微软雅黑" panose="020B0503020204020204" pitchFamily="34" charset="-122"/>
            <a:ea typeface="微软雅黑" panose="020B0503020204020204" pitchFamily="34" charset="-122"/>
          </a:endParaRPr>
        </a:p>
      </dsp:txBody>
      <dsp:txXfrm>
        <a:off x="5433268" y="1335740"/>
        <a:ext cx="26764" cy="5352"/>
      </dsp:txXfrm>
    </dsp:sp>
    <dsp:sp modelId="{0A34B8B3-A15F-4F11-BEC7-170D7A00FB36}">
      <dsp:nvSpPr>
        <dsp:cNvPr id="0" name=""/>
        <dsp:cNvSpPr/>
      </dsp:nvSpPr>
      <dsp:spPr>
        <a:xfrm>
          <a:off x="2868787" y="640220"/>
          <a:ext cx="2327321" cy="1396392"/>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zh-CN" altLang="en-US" sz="2000" kern="1200">
              <a:latin typeface="微软雅黑" panose="020B0503020204020204" pitchFamily="34" charset="-122"/>
              <a:ea typeface="微软雅黑" panose="020B0503020204020204" pitchFamily="34" charset="-122"/>
            </a:rPr>
            <a:t>录入应急预案信息</a:t>
          </a:r>
        </a:p>
      </dsp:txBody>
      <dsp:txXfrm>
        <a:off x="2868787" y="640220"/>
        <a:ext cx="2327321" cy="1396392"/>
      </dsp:txXfrm>
    </dsp:sp>
    <dsp:sp modelId="{D318BBC6-521C-4393-A388-45A0E4060993}">
      <dsp:nvSpPr>
        <dsp:cNvPr id="0" name=""/>
        <dsp:cNvSpPr/>
      </dsp:nvSpPr>
      <dsp:spPr>
        <a:xfrm>
          <a:off x="1169843" y="2034813"/>
          <a:ext cx="5725209" cy="504683"/>
        </a:xfrm>
        <a:custGeom>
          <a:avLst/>
          <a:gdLst/>
          <a:ahLst/>
          <a:cxnLst/>
          <a:rect l="0" t="0" r="0" b="0"/>
          <a:pathLst>
            <a:path>
              <a:moveTo>
                <a:pt x="5725209" y="0"/>
              </a:moveTo>
              <a:lnTo>
                <a:pt x="5725209" y="269441"/>
              </a:lnTo>
              <a:lnTo>
                <a:pt x="0" y="269441"/>
              </a:lnTo>
              <a:lnTo>
                <a:pt x="0" y="504683"/>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zh-CN" altLang="en-US" sz="700" kern="1200">
            <a:latin typeface="微软雅黑" panose="020B0503020204020204" pitchFamily="34" charset="-122"/>
            <a:ea typeface="微软雅黑" panose="020B0503020204020204" pitchFamily="34" charset="-122"/>
          </a:endParaRPr>
        </a:p>
      </dsp:txBody>
      <dsp:txXfrm>
        <a:off x="3888693" y="2284478"/>
        <a:ext cx="287508" cy="5352"/>
      </dsp:txXfrm>
    </dsp:sp>
    <dsp:sp modelId="{FCFDAB33-4E1D-4195-93A4-C7BDA1D679AA}">
      <dsp:nvSpPr>
        <dsp:cNvPr id="0" name=""/>
        <dsp:cNvSpPr/>
      </dsp:nvSpPr>
      <dsp:spPr>
        <a:xfrm>
          <a:off x="5731392" y="640220"/>
          <a:ext cx="2327321" cy="1396392"/>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zh-CN" altLang="en-US" sz="2000" kern="1200">
              <a:latin typeface="微软雅黑" panose="020B0503020204020204" pitchFamily="34" charset="-122"/>
              <a:ea typeface="微软雅黑" panose="020B0503020204020204" pitchFamily="34" charset="-122"/>
            </a:rPr>
            <a:t>录入应急响应信息</a:t>
          </a:r>
        </a:p>
      </dsp:txBody>
      <dsp:txXfrm>
        <a:off x="5731392" y="640220"/>
        <a:ext cx="2327321" cy="1396392"/>
      </dsp:txXfrm>
    </dsp:sp>
    <dsp:sp modelId="{76BA4C8E-BB05-4092-AFAD-668FB6499F5F}">
      <dsp:nvSpPr>
        <dsp:cNvPr id="0" name=""/>
        <dsp:cNvSpPr/>
      </dsp:nvSpPr>
      <dsp:spPr>
        <a:xfrm>
          <a:off x="2331703" y="3224373"/>
          <a:ext cx="504683" cy="91440"/>
        </a:xfrm>
        <a:custGeom>
          <a:avLst/>
          <a:gdLst/>
          <a:ahLst/>
          <a:cxnLst/>
          <a:rect l="0" t="0" r="0" b="0"/>
          <a:pathLst>
            <a:path>
              <a:moveTo>
                <a:pt x="0" y="45720"/>
              </a:moveTo>
              <a:lnTo>
                <a:pt x="504683"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zh-CN" altLang="en-US" sz="700" kern="1200">
            <a:latin typeface="微软雅黑" panose="020B0503020204020204" pitchFamily="34" charset="-122"/>
            <a:ea typeface="微软雅黑" panose="020B0503020204020204" pitchFamily="34" charset="-122"/>
          </a:endParaRPr>
        </a:p>
      </dsp:txBody>
      <dsp:txXfrm>
        <a:off x="2570663" y="3267416"/>
        <a:ext cx="26764" cy="5352"/>
      </dsp:txXfrm>
    </dsp:sp>
    <dsp:sp modelId="{7A4E760D-61F5-43F4-B594-0CD1D034AB7E}">
      <dsp:nvSpPr>
        <dsp:cNvPr id="0" name=""/>
        <dsp:cNvSpPr/>
      </dsp:nvSpPr>
      <dsp:spPr>
        <a:xfrm>
          <a:off x="6182" y="2571896"/>
          <a:ext cx="2327321" cy="1396392"/>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zh-CN" altLang="en-US" sz="2000" kern="1200">
              <a:latin typeface="微软雅黑" panose="020B0503020204020204" pitchFamily="34" charset="-122"/>
              <a:ea typeface="微软雅黑" panose="020B0503020204020204" pitchFamily="34" charset="-122"/>
            </a:rPr>
            <a:t>主管机关进行应急响应信息处置</a:t>
          </a:r>
        </a:p>
      </dsp:txBody>
      <dsp:txXfrm>
        <a:off x="6182" y="2571896"/>
        <a:ext cx="2327321" cy="1396392"/>
      </dsp:txXfrm>
    </dsp:sp>
    <dsp:sp modelId="{7C56330E-B3A9-4FAE-AF63-D71F64E09A6B}">
      <dsp:nvSpPr>
        <dsp:cNvPr id="0" name=""/>
        <dsp:cNvSpPr/>
      </dsp:nvSpPr>
      <dsp:spPr>
        <a:xfrm>
          <a:off x="5194308" y="3224373"/>
          <a:ext cx="504683" cy="91440"/>
        </a:xfrm>
        <a:custGeom>
          <a:avLst/>
          <a:gdLst/>
          <a:ahLst/>
          <a:cxnLst/>
          <a:rect l="0" t="0" r="0" b="0"/>
          <a:pathLst>
            <a:path>
              <a:moveTo>
                <a:pt x="0" y="45720"/>
              </a:moveTo>
              <a:lnTo>
                <a:pt x="504683"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zh-CN" altLang="en-US" sz="900" kern="1200">
            <a:latin typeface="微软雅黑" panose="020B0503020204020204" pitchFamily="34" charset="-122"/>
            <a:ea typeface="微软雅黑" panose="020B0503020204020204" pitchFamily="34" charset="-122"/>
          </a:endParaRPr>
        </a:p>
      </dsp:txBody>
      <dsp:txXfrm>
        <a:off x="5433268" y="3267416"/>
        <a:ext cx="26764" cy="5352"/>
      </dsp:txXfrm>
    </dsp:sp>
    <dsp:sp modelId="{95E3DF61-8983-41E7-9BE5-16091AB4391B}">
      <dsp:nvSpPr>
        <dsp:cNvPr id="0" name=""/>
        <dsp:cNvSpPr/>
      </dsp:nvSpPr>
      <dsp:spPr>
        <a:xfrm>
          <a:off x="2868787" y="2571896"/>
          <a:ext cx="2327321" cy="1396392"/>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zh-CN" altLang="en-US" sz="2000" kern="1200">
              <a:latin typeface="微软雅黑" panose="020B0503020204020204" pitchFamily="34" charset="-122"/>
              <a:ea typeface="微软雅黑" panose="020B0503020204020204" pitchFamily="34" charset="-122"/>
            </a:rPr>
            <a:t>主管机关</a:t>
          </a:r>
          <a:r>
            <a:rPr lang="en-US" altLang="zh-CN" sz="2000" kern="1200">
              <a:latin typeface="微软雅黑" panose="020B0503020204020204" pitchFamily="34" charset="-122"/>
              <a:ea typeface="微软雅黑" panose="020B0503020204020204" pitchFamily="34" charset="-122"/>
            </a:rPr>
            <a:t>/</a:t>
          </a:r>
          <a:r>
            <a:rPr lang="zh-CN" altLang="en-US" sz="2000" kern="1200">
              <a:latin typeface="微软雅黑" panose="020B0503020204020204" pitchFamily="34" charset="-122"/>
              <a:ea typeface="微软雅黑" panose="020B0503020204020204" pitchFamily="34" charset="-122"/>
            </a:rPr>
            <a:t>企业录入应急演练信息</a:t>
          </a:r>
        </a:p>
      </dsp:txBody>
      <dsp:txXfrm>
        <a:off x="2868787" y="2571896"/>
        <a:ext cx="2327321" cy="1396392"/>
      </dsp:txXfrm>
    </dsp:sp>
    <dsp:sp modelId="{BA371399-BC99-44FE-9B3E-FED0A6085C78}">
      <dsp:nvSpPr>
        <dsp:cNvPr id="0" name=""/>
        <dsp:cNvSpPr/>
      </dsp:nvSpPr>
      <dsp:spPr>
        <a:xfrm>
          <a:off x="5731392" y="2571896"/>
          <a:ext cx="2327321" cy="1396392"/>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zh-CN" altLang="en-US" sz="2000" kern="1200">
              <a:latin typeface="微软雅黑" panose="020B0503020204020204" pitchFamily="34" charset="-122"/>
              <a:ea typeface="微软雅黑" panose="020B0503020204020204" pitchFamily="34" charset="-122"/>
            </a:rPr>
            <a:t>自动生成相关统计报表</a:t>
          </a:r>
        </a:p>
      </dsp:txBody>
      <dsp:txXfrm>
        <a:off x="5731392" y="2571896"/>
        <a:ext cx="2327321" cy="139639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D1EA1E-CD2F-4920-AF25-43BBFE104D80}">
      <dsp:nvSpPr>
        <dsp:cNvPr id="0" name=""/>
        <dsp:cNvSpPr/>
      </dsp:nvSpPr>
      <dsp:spPr>
        <a:xfrm>
          <a:off x="2373373" y="1131433"/>
          <a:ext cx="514242" cy="91440"/>
        </a:xfrm>
        <a:custGeom>
          <a:avLst/>
          <a:gdLst/>
          <a:ahLst/>
          <a:cxnLst/>
          <a:rect l="0" t="0" r="0" b="0"/>
          <a:pathLst>
            <a:path>
              <a:moveTo>
                <a:pt x="0" y="45720"/>
              </a:moveTo>
              <a:lnTo>
                <a:pt x="514242"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CN" altLang="en-US" sz="500" kern="1200">
            <a:latin typeface="微软雅黑" panose="020B0503020204020204" pitchFamily="34" charset="-122"/>
            <a:ea typeface="微软雅黑" panose="020B0503020204020204" pitchFamily="34" charset="-122"/>
          </a:endParaRPr>
        </a:p>
      </dsp:txBody>
      <dsp:txXfrm>
        <a:off x="2616874" y="1174429"/>
        <a:ext cx="27242" cy="5448"/>
      </dsp:txXfrm>
    </dsp:sp>
    <dsp:sp modelId="{63870325-1712-400B-BFBD-E61754BD2154}">
      <dsp:nvSpPr>
        <dsp:cNvPr id="0" name=""/>
        <dsp:cNvSpPr/>
      </dsp:nvSpPr>
      <dsp:spPr>
        <a:xfrm>
          <a:off x="6292" y="466489"/>
          <a:ext cx="2368880" cy="1421328"/>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zh-CN" altLang="en-US" sz="1600" kern="1200">
              <a:latin typeface="微软雅黑" panose="020B0503020204020204" pitchFamily="34" charset="-122"/>
              <a:ea typeface="微软雅黑" panose="020B0503020204020204" pitchFamily="34" charset="-122"/>
            </a:rPr>
            <a:t>企业登录子系统</a:t>
          </a:r>
        </a:p>
      </dsp:txBody>
      <dsp:txXfrm>
        <a:off x="6292" y="466489"/>
        <a:ext cx="2368880" cy="1421328"/>
      </dsp:txXfrm>
    </dsp:sp>
    <dsp:sp modelId="{7230E39B-55F0-4B18-A79E-31732744889D}">
      <dsp:nvSpPr>
        <dsp:cNvPr id="0" name=""/>
        <dsp:cNvSpPr/>
      </dsp:nvSpPr>
      <dsp:spPr>
        <a:xfrm>
          <a:off x="5287097" y="1131433"/>
          <a:ext cx="514242" cy="91440"/>
        </a:xfrm>
        <a:custGeom>
          <a:avLst/>
          <a:gdLst/>
          <a:ahLst/>
          <a:cxnLst/>
          <a:rect l="0" t="0" r="0" b="0"/>
          <a:pathLst>
            <a:path>
              <a:moveTo>
                <a:pt x="0" y="45720"/>
              </a:moveTo>
              <a:lnTo>
                <a:pt x="514242"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CN" altLang="en-US" sz="500" kern="1200">
            <a:latin typeface="微软雅黑" panose="020B0503020204020204" pitchFamily="34" charset="-122"/>
            <a:ea typeface="微软雅黑" panose="020B0503020204020204" pitchFamily="34" charset="-122"/>
          </a:endParaRPr>
        </a:p>
      </dsp:txBody>
      <dsp:txXfrm>
        <a:off x="5530597" y="1174429"/>
        <a:ext cx="27242" cy="5448"/>
      </dsp:txXfrm>
    </dsp:sp>
    <dsp:sp modelId="{0A34B8B3-A15F-4F11-BEC7-170D7A00FB36}">
      <dsp:nvSpPr>
        <dsp:cNvPr id="0" name=""/>
        <dsp:cNvSpPr/>
      </dsp:nvSpPr>
      <dsp:spPr>
        <a:xfrm>
          <a:off x="2920016" y="466489"/>
          <a:ext cx="2368880" cy="1421328"/>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zh-CN" altLang="en-US" sz="1600" kern="1200">
              <a:latin typeface="微软雅黑" panose="020B0503020204020204" pitchFamily="34" charset="-122"/>
              <a:ea typeface="微软雅黑" panose="020B0503020204020204" pitchFamily="34" charset="-122"/>
            </a:rPr>
            <a:t>填报项目信息</a:t>
          </a:r>
          <a:r>
            <a:rPr lang="en-US" altLang="zh-CN" sz="1600" kern="1200">
              <a:latin typeface="微软雅黑" panose="020B0503020204020204" pitchFamily="34" charset="-122"/>
              <a:ea typeface="微软雅黑" panose="020B0503020204020204" pitchFamily="34" charset="-122"/>
            </a:rPr>
            <a:t>/</a:t>
          </a:r>
          <a:r>
            <a:rPr lang="zh-CN" altLang="en-US" sz="1600" kern="1200">
              <a:latin typeface="微软雅黑" panose="020B0503020204020204" pitchFamily="34" charset="-122"/>
              <a:ea typeface="微软雅黑" panose="020B0503020204020204" pitchFamily="34" charset="-122"/>
            </a:rPr>
            <a:t>从业单位信息</a:t>
          </a:r>
          <a:r>
            <a:rPr lang="en-US" altLang="zh-CN" sz="1600" kern="1200">
              <a:latin typeface="微软雅黑" panose="020B0503020204020204" pitchFamily="34" charset="-122"/>
              <a:ea typeface="微软雅黑" panose="020B0503020204020204" pitchFamily="34" charset="-122"/>
            </a:rPr>
            <a:t>/</a:t>
          </a:r>
          <a:r>
            <a:rPr lang="zh-CN" altLang="en-US" sz="1600" kern="1200">
              <a:latin typeface="微软雅黑" panose="020B0503020204020204" pitchFamily="34" charset="-122"/>
              <a:ea typeface="微软雅黑" panose="020B0503020204020204" pitchFamily="34" charset="-122"/>
            </a:rPr>
            <a:t>从业人员信息</a:t>
          </a:r>
        </a:p>
      </dsp:txBody>
      <dsp:txXfrm>
        <a:off x="2920016" y="466489"/>
        <a:ext cx="2368880" cy="1421328"/>
      </dsp:txXfrm>
    </dsp:sp>
    <dsp:sp modelId="{D318BBC6-521C-4393-A388-45A0E4060993}">
      <dsp:nvSpPr>
        <dsp:cNvPr id="0" name=""/>
        <dsp:cNvSpPr/>
      </dsp:nvSpPr>
      <dsp:spPr>
        <a:xfrm>
          <a:off x="1190733" y="1886017"/>
          <a:ext cx="5827447" cy="514242"/>
        </a:xfrm>
        <a:custGeom>
          <a:avLst/>
          <a:gdLst/>
          <a:ahLst/>
          <a:cxnLst/>
          <a:rect l="0" t="0" r="0" b="0"/>
          <a:pathLst>
            <a:path>
              <a:moveTo>
                <a:pt x="5827447" y="0"/>
              </a:moveTo>
              <a:lnTo>
                <a:pt x="5827447" y="274221"/>
              </a:lnTo>
              <a:lnTo>
                <a:pt x="0" y="274221"/>
              </a:lnTo>
              <a:lnTo>
                <a:pt x="0" y="514242"/>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CN" altLang="en-US" sz="500" kern="1200">
            <a:latin typeface="微软雅黑" panose="020B0503020204020204" pitchFamily="34" charset="-122"/>
            <a:ea typeface="微软雅黑" panose="020B0503020204020204" pitchFamily="34" charset="-122"/>
          </a:endParaRPr>
        </a:p>
      </dsp:txBody>
      <dsp:txXfrm>
        <a:off x="3958135" y="2140414"/>
        <a:ext cx="292643" cy="5448"/>
      </dsp:txXfrm>
    </dsp:sp>
    <dsp:sp modelId="{FCFDAB33-4E1D-4195-93A4-C7BDA1D679AA}">
      <dsp:nvSpPr>
        <dsp:cNvPr id="0" name=""/>
        <dsp:cNvSpPr/>
      </dsp:nvSpPr>
      <dsp:spPr>
        <a:xfrm>
          <a:off x="5833740" y="466489"/>
          <a:ext cx="2368880" cy="1421328"/>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zh-CN" altLang="en-US" sz="1600" kern="1200">
              <a:latin typeface="微软雅黑" panose="020B0503020204020204" pitchFamily="34" charset="-122"/>
              <a:ea typeface="微软雅黑" panose="020B0503020204020204" pitchFamily="34" charset="-122"/>
            </a:rPr>
            <a:t>主管机关登录子系统</a:t>
          </a:r>
        </a:p>
      </dsp:txBody>
      <dsp:txXfrm>
        <a:off x="5833740" y="466489"/>
        <a:ext cx="2368880" cy="1421328"/>
      </dsp:txXfrm>
    </dsp:sp>
    <dsp:sp modelId="{76BA4C8E-BB05-4092-AFAD-668FB6499F5F}">
      <dsp:nvSpPr>
        <dsp:cNvPr id="0" name=""/>
        <dsp:cNvSpPr/>
      </dsp:nvSpPr>
      <dsp:spPr>
        <a:xfrm>
          <a:off x="2373373" y="3097604"/>
          <a:ext cx="514242" cy="91440"/>
        </a:xfrm>
        <a:custGeom>
          <a:avLst/>
          <a:gdLst/>
          <a:ahLst/>
          <a:cxnLst/>
          <a:rect l="0" t="0" r="0" b="0"/>
          <a:pathLst>
            <a:path>
              <a:moveTo>
                <a:pt x="0" y="45720"/>
              </a:moveTo>
              <a:lnTo>
                <a:pt x="514242"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CN" altLang="en-US" sz="500" kern="1200">
            <a:latin typeface="微软雅黑" panose="020B0503020204020204" pitchFamily="34" charset="-122"/>
            <a:ea typeface="微软雅黑" panose="020B0503020204020204" pitchFamily="34" charset="-122"/>
          </a:endParaRPr>
        </a:p>
      </dsp:txBody>
      <dsp:txXfrm>
        <a:off x="2616874" y="3140600"/>
        <a:ext cx="27242" cy="5448"/>
      </dsp:txXfrm>
    </dsp:sp>
    <dsp:sp modelId="{7A4E760D-61F5-43F4-B594-0CD1D034AB7E}">
      <dsp:nvSpPr>
        <dsp:cNvPr id="0" name=""/>
        <dsp:cNvSpPr/>
      </dsp:nvSpPr>
      <dsp:spPr>
        <a:xfrm>
          <a:off x="6292" y="2432660"/>
          <a:ext cx="2368880" cy="1421328"/>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zh-CN" altLang="en-US" sz="1600" kern="1200">
              <a:latin typeface="微软雅黑" panose="020B0503020204020204" pitchFamily="34" charset="-122"/>
              <a:ea typeface="微软雅黑" panose="020B0503020204020204" pitchFamily="34" charset="-122"/>
            </a:rPr>
            <a:t>查看项目信息</a:t>
          </a:r>
          <a:r>
            <a:rPr lang="en-US" altLang="zh-CN" sz="1600" kern="1200">
              <a:latin typeface="微软雅黑" panose="020B0503020204020204" pitchFamily="34" charset="-122"/>
              <a:ea typeface="微软雅黑" panose="020B0503020204020204" pitchFamily="34" charset="-122"/>
            </a:rPr>
            <a:t>/</a:t>
          </a:r>
          <a:r>
            <a:rPr lang="zh-CN" altLang="en-US" sz="1600" kern="1200">
              <a:latin typeface="微软雅黑" panose="020B0503020204020204" pitchFamily="34" charset="-122"/>
              <a:ea typeface="微软雅黑" panose="020B0503020204020204" pitchFamily="34" charset="-122"/>
            </a:rPr>
            <a:t>从业单位信息</a:t>
          </a:r>
          <a:r>
            <a:rPr lang="en-US" altLang="zh-CN" sz="1600" kern="1200">
              <a:latin typeface="微软雅黑" panose="020B0503020204020204" pitchFamily="34" charset="-122"/>
              <a:ea typeface="微软雅黑" panose="020B0503020204020204" pitchFamily="34" charset="-122"/>
            </a:rPr>
            <a:t>/</a:t>
          </a:r>
          <a:r>
            <a:rPr lang="zh-CN" altLang="en-US" sz="1600" kern="1200">
              <a:latin typeface="微软雅黑" panose="020B0503020204020204" pitchFamily="34" charset="-122"/>
              <a:ea typeface="微软雅黑" panose="020B0503020204020204" pitchFamily="34" charset="-122"/>
            </a:rPr>
            <a:t>从业人员信息</a:t>
          </a:r>
        </a:p>
      </dsp:txBody>
      <dsp:txXfrm>
        <a:off x="6292" y="2432660"/>
        <a:ext cx="2368880" cy="1421328"/>
      </dsp:txXfrm>
    </dsp:sp>
    <dsp:sp modelId="{41EA8073-B8A5-45C8-A538-39ECD322B3AE}">
      <dsp:nvSpPr>
        <dsp:cNvPr id="0" name=""/>
        <dsp:cNvSpPr/>
      </dsp:nvSpPr>
      <dsp:spPr>
        <a:xfrm>
          <a:off x="5287097" y="3097604"/>
          <a:ext cx="514242" cy="91440"/>
        </a:xfrm>
        <a:custGeom>
          <a:avLst/>
          <a:gdLst/>
          <a:ahLst/>
          <a:cxnLst/>
          <a:rect l="0" t="0" r="0" b="0"/>
          <a:pathLst>
            <a:path>
              <a:moveTo>
                <a:pt x="0" y="45720"/>
              </a:moveTo>
              <a:lnTo>
                <a:pt x="514242"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CN" altLang="en-US" sz="500" kern="1200">
            <a:latin typeface="微软雅黑" panose="020B0503020204020204" pitchFamily="34" charset="-122"/>
            <a:ea typeface="微软雅黑" panose="020B0503020204020204" pitchFamily="34" charset="-122"/>
          </a:endParaRPr>
        </a:p>
      </dsp:txBody>
      <dsp:txXfrm>
        <a:off x="5530597" y="3140600"/>
        <a:ext cx="27242" cy="5448"/>
      </dsp:txXfrm>
    </dsp:sp>
    <dsp:sp modelId="{671F659F-A72E-4367-BF3D-38B057C90A4E}">
      <dsp:nvSpPr>
        <dsp:cNvPr id="0" name=""/>
        <dsp:cNvSpPr/>
      </dsp:nvSpPr>
      <dsp:spPr>
        <a:xfrm>
          <a:off x="2920016" y="2432660"/>
          <a:ext cx="2368880" cy="1421328"/>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zh-CN" altLang="en-US" sz="1600" kern="1200">
              <a:latin typeface="微软雅黑" panose="020B0503020204020204" pitchFamily="34" charset="-122"/>
              <a:ea typeface="微软雅黑" panose="020B0503020204020204" pitchFamily="34" charset="-122"/>
            </a:rPr>
            <a:t>补录项目信息</a:t>
          </a:r>
          <a:r>
            <a:rPr lang="en-US" altLang="zh-CN" sz="1600" kern="1200">
              <a:latin typeface="微软雅黑" panose="020B0503020204020204" pitchFamily="34" charset="-122"/>
              <a:ea typeface="微软雅黑" panose="020B0503020204020204" pitchFamily="34" charset="-122"/>
            </a:rPr>
            <a:t>/</a:t>
          </a:r>
          <a:r>
            <a:rPr lang="zh-CN" altLang="en-US" sz="1600" kern="1200">
              <a:latin typeface="微软雅黑" panose="020B0503020204020204" pitchFamily="34" charset="-122"/>
              <a:ea typeface="微软雅黑" panose="020B0503020204020204" pitchFamily="34" charset="-122"/>
            </a:rPr>
            <a:t>从业单位信息</a:t>
          </a:r>
          <a:r>
            <a:rPr lang="en-US" altLang="zh-CN" sz="1600" kern="1200">
              <a:latin typeface="微软雅黑" panose="020B0503020204020204" pitchFamily="34" charset="-122"/>
              <a:ea typeface="微软雅黑" panose="020B0503020204020204" pitchFamily="34" charset="-122"/>
            </a:rPr>
            <a:t>/</a:t>
          </a:r>
          <a:r>
            <a:rPr lang="zh-CN" altLang="en-US" sz="1600" kern="1200">
              <a:latin typeface="微软雅黑" panose="020B0503020204020204" pitchFamily="34" charset="-122"/>
              <a:ea typeface="微软雅黑" panose="020B0503020204020204" pitchFamily="34" charset="-122"/>
            </a:rPr>
            <a:t>从业人员信息</a:t>
          </a:r>
        </a:p>
      </dsp:txBody>
      <dsp:txXfrm>
        <a:off x="2920016" y="2432660"/>
        <a:ext cx="2368880" cy="1421328"/>
      </dsp:txXfrm>
    </dsp:sp>
    <dsp:sp modelId="{95E3DF61-8983-41E7-9BE5-16091AB4391B}">
      <dsp:nvSpPr>
        <dsp:cNvPr id="0" name=""/>
        <dsp:cNvSpPr/>
      </dsp:nvSpPr>
      <dsp:spPr>
        <a:xfrm>
          <a:off x="5833740" y="2432660"/>
          <a:ext cx="2368880" cy="1421328"/>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zh-CN" altLang="en-US" sz="1600" kern="1200">
              <a:latin typeface="微软雅黑" panose="020B0503020204020204" pitchFamily="34" charset="-122"/>
              <a:ea typeface="微软雅黑" panose="020B0503020204020204" pitchFamily="34" charset="-122"/>
            </a:rPr>
            <a:t>自动生成相关统计报表</a:t>
          </a:r>
        </a:p>
      </dsp:txBody>
      <dsp:txXfrm>
        <a:off x="5833740" y="2432660"/>
        <a:ext cx="2368880" cy="142132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D1EA1E-CD2F-4920-AF25-43BBFE104D80}">
      <dsp:nvSpPr>
        <dsp:cNvPr id="0" name=""/>
        <dsp:cNvSpPr/>
      </dsp:nvSpPr>
      <dsp:spPr>
        <a:xfrm>
          <a:off x="2498383" y="1151700"/>
          <a:ext cx="542918" cy="91440"/>
        </a:xfrm>
        <a:custGeom>
          <a:avLst/>
          <a:gdLst/>
          <a:ahLst/>
          <a:cxnLst/>
          <a:rect l="0" t="0" r="0" b="0"/>
          <a:pathLst>
            <a:path>
              <a:moveTo>
                <a:pt x="0" y="45720"/>
              </a:moveTo>
              <a:lnTo>
                <a:pt x="542918"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zh-CN" altLang="en-US" sz="800" kern="1200">
            <a:latin typeface="微软雅黑" panose="020B0503020204020204" pitchFamily="34" charset="-122"/>
            <a:ea typeface="微软雅黑" panose="020B0503020204020204" pitchFamily="34" charset="-122"/>
          </a:endParaRPr>
        </a:p>
      </dsp:txBody>
      <dsp:txXfrm>
        <a:off x="2755504" y="1194552"/>
        <a:ext cx="28675" cy="5735"/>
      </dsp:txXfrm>
    </dsp:sp>
    <dsp:sp modelId="{63870325-1712-400B-BFBD-E61754BD2154}">
      <dsp:nvSpPr>
        <dsp:cNvPr id="0" name=""/>
        <dsp:cNvSpPr/>
      </dsp:nvSpPr>
      <dsp:spPr>
        <a:xfrm>
          <a:off x="6624" y="449352"/>
          <a:ext cx="2493558" cy="1496135"/>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zh-CN" altLang="en-US" sz="2400" kern="1200">
              <a:latin typeface="微软雅黑" panose="020B0503020204020204" pitchFamily="34" charset="-122"/>
              <a:ea typeface="微软雅黑" panose="020B0503020204020204" pitchFamily="34" charset="-122"/>
            </a:rPr>
            <a:t>各子系统产生业务数据</a:t>
          </a:r>
        </a:p>
      </dsp:txBody>
      <dsp:txXfrm>
        <a:off x="6624" y="449352"/>
        <a:ext cx="2493558" cy="1496135"/>
      </dsp:txXfrm>
    </dsp:sp>
    <dsp:sp modelId="{D318BBC6-521C-4393-A388-45A0E4060993}">
      <dsp:nvSpPr>
        <dsp:cNvPr id="0" name=""/>
        <dsp:cNvSpPr/>
      </dsp:nvSpPr>
      <dsp:spPr>
        <a:xfrm>
          <a:off x="5565460" y="1151700"/>
          <a:ext cx="542918" cy="91440"/>
        </a:xfrm>
        <a:custGeom>
          <a:avLst/>
          <a:gdLst/>
          <a:ahLst/>
          <a:cxnLst/>
          <a:rect l="0" t="0" r="0" b="0"/>
          <a:pathLst>
            <a:path>
              <a:moveTo>
                <a:pt x="0" y="45720"/>
              </a:moveTo>
              <a:lnTo>
                <a:pt x="542918"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zh-CN" altLang="en-US" sz="800" kern="1200">
            <a:latin typeface="微软雅黑" panose="020B0503020204020204" pitchFamily="34" charset="-122"/>
            <a:ea typeface="微软雅黑" panose="020B0503020204020204" pitchFamily="34" charset="-122"/>
          </a:endParaRPr>
        </a:p>
      </dsp:txBody>
      <dsp:txXfrm>
        <a:off x="5822581" y="1194552"/>
        <a:ext cx="28675" cy="5735"/>
      </dsp:txXfrm>
    </dsp:sp>
    <dsp:sp modelId="{FCFDAB33-4E1D-4195-93A4-C7BDA1D679AA}">
      <dsp:nvSpPr>
        <dsp:cNvPr id="0" name=""/>
        <dsp:cNvSpPr/>
      </dsp:nvSpPr>
      <dsp:spPr>
        <a:xfrm>
          <a:off x="3073701" y="449352"/>
          <a:ext cx="2493558" cy="1496135"/>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zh-CN" altLang="en-US" sz="2400" kern="1200">
              <a:latin typeface="微软雅黑" panose="020B0503020204020204" pitchFamily="34" charset="-122"/>
              <a:ea typeface="微软雅黑" panose="020B0503020204020204" pitchFamily="34" charset="-122"/>
            </a:rPr>
            <a:t>主管机关登录子系统</a:t>
          </a:r>
        </a:p>
      </dsp:txBody>
      <dsp:txXfrm>
        <a:off x="3073701" y="449352"/>
        <a:ext cx="2493558" cy="1496135"/>
      </dsp:txXfrm>
    </dsp:sp>
    <dsp:sp modelId="{76BA4C8E-BB05-4092-AFAD-668FB6499F5F}">
      <dsp:nvSpPr>
        <dsp:cNvPr id="0" name=""/>
        <dsp:cNvSpPr/>
      </dsp:nvSpPr>
      <dsp:spPr>
        <a:xfrm>
          <a:off x="1253403" y="1943687"/>
          <a:ext cx="6134154" cy="542918"/>
        </a:xfrm>
        <a:custGeom>
          <a:avLst/>
          <a:gdLst/>
          <a:ahLst/>
          <a:cxnLst/>
          <a:rect l="0" t="0" r="0" b="0"/>
          <a:pathLst>
            <a:path>
              <a:moveTo>
                <a:pt x="6134154" y="0"/>
              </a:moveTo>
              <a:lnTo>
                <a:pt x="6134154" y="288559"/>
              </a:lnTo>
              <a:lnTo>
                <a:pt x="0" y="288559"/>
              </a:lnTo>
              <a:lnTo>
                <a:pt x="0" y="542918"/>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zh-CN" altLang="en-US" sz="800" kern="1200">
            <a:latin typeface="微软雅黑" panose="020B0503020204020204" pitchFamily="34" charset="-122"/>
            <a:ea typeface="微软雅黑" panose="020B0503020204020204" pitchFamily="34" charset="-122"/>
          </a:endParaRPr>
        </a:p>
      </dsp:txBody>
      <dsp:txXfrm>
        <a:off x="4166458" y="2212279"/>
        <a:ext cx="308045" cy="5735"/>
      </dsp:txXfrm>
    </dsp:sp>
    <dsp:sp modelId="{7A4E760D-61F5-43F4-B594-0CD1D034AB7E}">
      <dsp:nvSpPr>
        <dsp:cNvPr id="0" name=""/>
        <dsp:cNvSpPr/>
      </dsp:nvSpPr>
      <dsp:spPr>
        <a:xfrm>
          <a:off x="6140778" y="449352"/>
          <a:ext cx="2493558" cy="1496135"/>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zh-CN" altLang="en-US" sz="2400" kern="1200">
              <a:latin typeface="微软雅黑" panose="020B0503020204020204" pitchFamily="34" charset="-122"/>
              <a:ea typeface="微软雅黑" panose="020B0503020204020204" pitchFamily="34" charset="-122"/>
            </a:rPr>
            <a:t>查看统计报表</a:t>
          </a:r>
        </a:p>
      </dsp:txBody>
      <dsp:txXfrm>
        <a:off x="6140778" y="449352"/>
        <a:ext cx="2493558" cy="1496135"/>
      </dsp:txXfrm>
    </dsp:sp>
    <dsp:sp modelId="{41EA8073-B8A5-45C8-A538-39ECD322B3AE}">
      <dsp:nvSpPr>
        <dsp:cNvPr id="0" name=""/>
        <dsp:cNvSpPr/>
      </dsp:nvSpPr>
      <dsp:spPr>
        <a:xfrm>
          <a:off x="2498383" y="3221353"/>
          <a:ext cx="542918" cy="91440"/>
        </a:xfrm>
        <a:custGeom>
          <a:avLst/>
          <a:gdLst/>
          <a:ahLst/>
          <a:cxnLst/>
          <a:rect l="0" t="0" r="0" b="0"/>
          <a:pathLst>
            <a:path>
              <a:moveTo>
                <a:pt x="0" y="45720"/>
              </a:moveTo>
              <a:lnTo>
                <a:pt x="542918"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zh-CN" altLang="en-US" sz="800" kern="1200">
            <a:latin typeface="微软雅黑" panose="020B0503020204020204" pitchFamily="34" charset="-122"/>
            <a:ea typeface="微软雅黑" panose="020B0503020204020204" pitchFamily="34" charset="-122"/>
          </a:endParaRPr>
        </a:p>
      </dsp:txBody>
      <dsp:txXfrm>
        <a:off x="2755504" y="3264206"/>
        <a:ext cx="28675" cy="5735"/>
      </dsp:txXfrm>
    </dsp:sp>
    <dsp:sp modelId="{671F659F-A72E-4367-BF3D-38B057C90A4E}">
      <dsp:nvSpPr>
        <dsp:cNvPr id="0" name=""/>
        <dsp:cNvSpPr/>
      </dsp:nvSpPr>
      <dsp:spPr>
        <a:xfrm>
          <a:off x="6624" y="2519006"/>
          <a:ext cx="2493558" cy="1496135"/>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zh-CN" altLang="en-US" sz="2400" kern="1200">
              <a:latin typeface="微软雅黑" panose="020B0503020204020204" pitchFamily="34" charset="-122"/>
              <a:ea typeface="微软雅黑" panose="020B0503020204020204" pitchFamily="34" charset="-122"/>
            </a:rPr>
            <a:t>企业登录子系统</a:t>
          </a:r>
        </a:p>
      </dsp:txBody>
      <dsp:txXfrm>
        <a:off x="6624" y="2519006"/>
        <a:ext cx="2493558" cy="1496135"/>
      </dsp:txXfrm>
    </dsp:sp>
    <dsp:sp modelId="{95E3DF61-8983-41E7-9BE5-16091AB4391B}">
      <dsp:nvSpPr>
        <dsp:cNvPr id="0" name=""/>
        <dsp:cNvSpPr/>
      </dsp:nvSpPr>
      <dsp:spPr>
        <a:xfrm>
          <a:off x="3073701" y="2519006"/>
          <a:ext cx="2880309" cy="1496135"/>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zh-CN" altLang="en-US" sz="2400" kern="1200">
              <a:latin typeface="微软雅黑" panose="020B0503020204020204" pitchFamily="34" charset="-122"/>
              <a:ea typeface="微软雅黑" panose="020B0503020204020204" pitchFamily="34" charset="-122"/>
            </a:rPr>
            <a:t>查看企业统计报表</a:t>
          </a:r>
        </a:p>
      </dsp:txBody>
      <dsp:txXfrm>
        <a:off x="3073701" y="2519006"/>
        <a:ext cx="2880309" cy="1496135"/>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0834" name="Rectangle 2"/>
          <p:cNvSpPr>
            <a:spLocks noGrp="1" noChangeArrowheads="1"/>
          </p:cNvSpPr>
          <p:nvPr>
            <p:ph type="hdr" sz="quarter"/>
          </p:nvPr>
        </p:nvSpPr>
        <p:spPr bwMode="auto">
          <a:xfrm>
            <a:off x="0" y="0"/>
            <a:ext cx="2946400"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buFontTx/>
              <a:buNone/>
              <a:defRPr sz="1200">
                <a:latin typeface="Arial" charset="0"/>
              </a:defRPr>
            </a:lvl1pPr>
          </a:lstStyle>
          <a:p>
            <a:endParaRPr lang="zh-CN" altLang="en-US"/>
          </a:p>
        </p:txBody>
      </p:sp>
      <p:sp>
        <p:nvSpPr>
          <p:cNvPr id="120835" name="Rectangle 3"/>
          <p:cNvSpPr>
            <a:spLocks noGrp="1" noChangeArrowheads="1"/>
          </p:cNvSpPr>
          <p:nvPr>
            <p:ph type="dt" sz="quarter" idx="1"/>
          </p:nvPr>
        </p:nvSpPr>
        <p:spPr bwMode="auto">
          <a:xfrm>
            <a:off x="3849688" y="0"/>
            <a:ext cx="2946400"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buFontTx/>
              <a:buNone/>
              <a:defRPr sz="1200">
                <a:latin typeface="Arial" charset="0"/>
              </a:defRPr>
            </a:lvl1pPr>
          </a:lstStyle>
          <a:p>
            <a:fld id="{CE402D6D-53A4-48EC-9D9A-449DDD0E610A}" type="datetime1">
              <a:rPr lang="zh-CN" altLang="en-US"/>
              <a:pPr/>
              <a:t>2019-07-29</a:t>
            </a:fld>
            <a:endParaRPr lang="en-US" altLang="zh-CN"/>
          </a:p>
        </p:txBody>
      </p:sp>
      <p:sp>
        <p:nvSpPr>
          <p:cNvPr id="120836" name="Rectangle 4"/>
          <p:cNvSpPr>
            <a:spLocks noGrp="1" noChangeArrowheads="1"/>
          </p:cNvSpPr>
          <p:nvPr>
            <p:ph type="ftr" sz="quarter" idx="2"/>
          </p:nvPr>
        </p:nvSpPr>
        <p:spPr bwMode="auto">
          <a:xfrm>
            <a:off x="0" y="9378950"/>
            <a:ext cx="2946400"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0" hangingPunct="0">
              <a:buFontTx/>
              <a:buNone/>
              <a:defRPr sz="1200">
                <a:latin typeface="Arial" charset="0"/>
              </a:defRPr>
            </a:lvl1pPr>
          </a:lstStyle>
          <a:p>
            <a:endParaRPr lang="en-US" altLang="zh-CN"/>
          </a:p>
        </p:txBody>
      </p:sp>
      <p:sp>
        <p:nvSpPr>
          <p:cNvPr id="120837" name="Rectangle 5"/>
          <p:cNvSpPr>
            <a:spLocks noGrp="1" noChangeArrowheads="1"/>
          </p:cNvSpPr>
          <p:nvPr>
            <p:ph type="sldNum" sz="quarter" idx="3"/>
          </p:nvPr>
        </p:nvSpPr>
        <p:spPr bwMode="auto">
          <a:xfrm>
            <a:off x="3849688" y="9378950"/>
            <a:ext cx="2946400"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buFontTx/>
              <a:buNone/>
              <a:defRPr sz="1200">
                <a:latin typeface="Arial" charset="0"/>
              </a:defRPr>
            </a:lvl1pPr>
          </a:lstStyle>
          <a:p>
            <a:fld id="{F0FA9EE3-B7E3-46FD-8D4D-06393692D4D3}" type="slidenum">
              <a:rPr lang="zh-CN" altLang="en-US"/>
              <a:pPr/>
              <a:t>‹#›</a:t>
            </a:fld>
            <a:endParaRPr lang="en-US" altLang="zh-CN"/>
          </a:p>
        </p:txBody>
      </p:sp>
    </p:spTree>
    <p:extLst>
      <p:ext uri="{BB962C8B-B14F-4D97-AF65-F5344CB8AC3E}">
        <p14:creationId xmlns:p14="http://schemas.microsoft.com/office/powerpoint/2010/main" val="8556937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882" name="Rectangle 2"/>
          <p:cNvSpPr>
            <a:spLocks noGrp="1" noChangeArrowheads="1"/>
          </p:cNvSpPr>
          <p:nvPr>
            <p:ph type="hdr" sz="quarter"/>
          </p:nvPr>
        </p:nvSpPr>
        <p:spPr bwMode="auto">
          <a:xfrm>
            <a:off x="0" y="0"/>
            <a:ext cx="2946400"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buFontTx/>
              <a:buNone/>
              <a:defRPr sz="1200">
                <a:latin typeface="Arial" charset="0"/>
              </a:defRPr>
            </a:lvl1pPr>
          </a:lstStyle>
          <a:p>
            <a:endParaRPr lang="zh-CN" altLang="en-US"/>
          </a:p>
        </p:txBody>
      </p:sp>
      <p:sp>
        <p:nvSpPr>
          <p:cNvPr id="122883" name="Rectangle 3"/>
          <p:cNvSpPr>
            <a:spLocks noGrp="1" noChangeArrowheads="1"/>
          </p:cNvSpPr>
          <p:nvPr>
            <p:ph type="dt" idx="1"/>
          </p:nvPr>
        </p:nvSpPr>
        <p:spPr bwMode="auto">
          <a:xfrm>
            <a:off x="3849688" y="0"/>
            <a:ext cx="2946400"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buFontTx/>
              <a:buNone/>
              <a:defRPr sz="1200">
                <a:latin typeface="Arial" charset="0"/>
              </a:defRPr>
            </a:lvl1pPr>
          </a:lstStyle>
          <a:p>
            <a:fld id="{3ED001AD-2919-4D16-887A-7A36DA4CC7B9}" type="datetime1">
              <a:rPr lang="zh-CN" altLang="en-US"/>
              <a:pPr/>
              <a:t>2019-07-29</a:t>
            </a:fld>
            <a:endParaRPr lang="en-US" altLang="zh-CN"/>
          </a:p>
        </p:txBody>
      </p:sp>
      <p:sp>
        <p:nvSpPr>
          <p:cNvPr id="122884" name="Rectangle 4"/>
          <p:cNvSpPr>
            <a:spLocks noGrp="1" noRot="1" noChangeAspect="1" noChangeArrowheads="1" noTextEdit="1"/>
          </p:cNvSpPr>
          <p:nvPr>
            <p:ph type="sldImg" idx="2"/>
          </p:nvPr>
        </p:nvSpPr>
        <p:spPr bwMode="auto">
          <a:xfrm>
            <a:off x="931863" y="741363"/>
            <a:ext cx="4933950" cy="3702050"/>
          </a:xfrm>
          <a:prstGeom prst="rect">
            <a:avLst/>
          </a:prstGeom>
          <a:noFill/>
          <a:ln w="9525">
            <a:solidFill>
              <a:srgbClr val="000000"/>
            </a:solidFill>
            <a:miter lim="800000"/>
            <a:headEnd/>
            <a:tailEnd/>
          </a:ln>
          <a:effectLst/>
        </p:spPr>
      </p:sp>
      <p:sp>
        <p:nvSpPr>
          <p:cNvPr id="122885" name="Rectangle 5"/>
          <p:cNvSpPr>
            <a:spLocks noGrp="1" noChangeArrowheads="1"/>
          </p:cNvSpPr>
          <p:nvPr>
            <p:ph type="body" sz="quarter" idx="3"/>
          </p:nvPr>
        </p:nvSpPr>
        <p:spPr bwMode="auto">
          <a:xfrm>
            <a:off x="679450" y="4691063"/>
            <a:ext cx="5438775" cy="44434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22886" name="Rectangle 6"/>
          <p:cNvSpPr>
            <a:spLocks noGrp="1" noChangeArrowheads="1"/>
          </p:cNvSpPr>
          <p:nvPr>
            <p:ph type="ftr" sz="quarter" idx="4"/>
          </p:nvPr>
        </p:nvSpPr>
        <p:spPr bwMode="auto">
          <a:xfrm>
            <a:off x="0" y="9378950"/>
            <a:ext cx="2946400"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0" hangingPunct="0">
              <a:buFontTx/>
              <a:buNone/>
              <a:defRPr sz="1200">
                <a:latin typeface="Arial" charset="0"/>
              </a:defRPr>
            </a:lvl1pPr>
          </a:lstStyle>
          <a:p>
            <a:endParaRPr lang="en-US" altLang="zh-CN"/>
          </a:p>
        </p:txBody>
      </p:sp>
      <p:sp>
        <p:nvSpPr>
          <p:cNvPr id="122887" name="Rectangle 7"/>
          <p:cNvSpPr>
            <a:spLocks noGrp="1" noChangeArrowheads="1"/>
          </p:cNvSpPr>
          <p:nvPr>
            <p:ph type="sldNum" sz="quarter" idx="5"/>
          </p:nvPr>
        </p:nvSpPr>
        <p:spPr bwMode="auto">
          <a:xfrm>
            <a:off x="3849688" y="9378950"/>
            <a:ext cx="2946400"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buFontTx/>
              <a:buNone/>
              <a:defRPr sz="1200">
                <a:latin typeface="Arial" charset="0"/>
              </a:defRPr>
            </a:lvl1pPr>
          </a:lstStyle>
          <a:p>
            <a:fld id="{BEB0E04E-D696-4329-921B-9709856190FB}" type="slidenum">
              <a:rPr lang="zh-CN" altLang="en-US"/>
              <a:pPr/>
              <a:t>‹#›</a:t>
            </a:fld>
            <a:endParaRPr lang="en-US" altLang="zh-CN"/>
          </a:p>
        </p:txBody>
      </p:sp>
    </p:spTree>
    <p:extLst>
      <p:ext uri="{BB962C8B-B14F-4D97-AF65-F5344CB8AC3E}">
        <p14:creationId xmlns:p14="http://schemas.microsoft.com/office/powerpoint/2010/main" val="344535126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Calibri" pitchFamily="34" charset="0"/>
        <a:ea typeface="宋体" pitchFamily="2" charset="-122"/>
        <a:cs typeface="+mn-cs"/>
      </a:defRPr>
    </a:lvl1pPr>
    <a:lvl2pPr marL="457200" algn="l" rtl="0" fontAlgn="base">
      <a:spcBef>
        <a:spcPct val="30000"/>
      </a:spcBef>
      <a:spcAft>
        <a:spcPct val="0"/>
      </a:spcAft>
      <a:defRPr sz="1200" kern="1200">
        <a:solidFill>
          <a:schemeClr val="tx1"/>
        </a:solidFill>
        <a:latin typeface="Calibri" pitchFamily="34" charset="0"/>
        <a:ea typeface="宋体" pitchFamily="2" charset="-122"/>
        <a:cs typeface="+mn-cs"/>
      </a:defRPr>
    </a:lvl2pPr>
    <a:lvl3pPr marL="914400" algn="l" rtl="0" fontAlgn="base">
      <a:spcBef>
        <a:spcPct val="30000"/>
      </a:spcBef>
      <a:spcAft>
        <a:spcPct val="0"/>
      </a:spcAft>
      <a:defRPr sz="1200" kern="1200">
        <a:solidFill>
          <a:schemeClr val="tx1"/>
        </a:solidFill>
        <a:latin typeface="Calibri" pitchFamily="34" charset="0"/>
        <a:ea typeface="宋体" pitchFamily="2" charset="-122"/>
        <a:cs typeface="+mn-cs"/>
      </a:defRPr>
    </a:lvl3pPr>
    <a:lvl4pPr marL="1371600" algn="l" rtl="0" fontAlgn="base">
      <a:spcBef>
        <a:spcPct val="30000"/>
      </a:spcBef>
      <a:spcAft>
        <a:spcPct val="0"/>
      </a:spcAft>
      <a:defRPr sz="1200" kern="1200">
        <a:solidFill>
          <a:schemeClr val="tx1"/>
        </a:solidFill>
        <a:latin typeface="Calibri" pitchFamily="34" charset="0"/>
        <a:ea typeface="宋体" pitchFamily="2" charset="-122"/>
        <a:cs typeface="+mn-cs"/>
      </a:defRPr>
    </a:lvl4pPr>
    <a:lvl5pPr marL="1828800" algn="l" rtl="0" fontAlgn="base">
      <a:spcBef>
        <a:spcPct val="30000"/>
      </a:spcBef>
      <a:spcAft>
        <a:spcPct val="0"/>
      </a:spcAft>
      <a:defRPr sz="1200" kern="1200">
        <a:solidFill>
          <a:schemeClr val="tx1"/>
        </a:solidFill>
        <a:latin typeface="Calibri"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D53A3B1C-0298-4DC0-A365-7BBD5B59E6B1}" type="datetime1">
              <a:rPr lang="zh-CN" altLang="en-US"/>
              <a:pPr/>
              <a:t>2019-07-29</a:t>
            </a:fld>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a:ln/>
        </p:spPr>
        <p:txBody>
          <a:bodyPr/>
          <a:lstStyle>
            <a:lvl1pPr>
              <a:defRPr/>
            </a:lvl1pPr>
          </a:lstStyle>
          <a:p>
            <a:fld id="{0D188D29-CDAC-4055-AF4C-49F163FA4E09}" type="slidenum">
              <a:rPr lang="zh-CN" altLang="en-US"/>
              <a:pPr/>
              <a:t>‹#›</a:t>
            </a:fld>
            <a:endParaRPr lang="en-US" altLang="zh-CN"/>
          </a:p>
        </p:txBody>
      </p:sp>
    </p:spTree>
  </p:cSld>
  <p:clrMapOvr>
    <a:masterClrMapping/>
  </p:clrMapOvr>
  <p:transition spd="med">
    <p:split/>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dirty="0" smtClean="0"/>
              <a:t>单击此处编辑母版标题样式</a:t>
            </a:r>
            <a:endParaRPr lang="zh-CN" altLang="en-US" dirty="0"/>
          </a:p>
        </p:txBody>
      </p:sp>
      <p:sp>
        <p:nvSpPr>
          <p:cNvPr id="3" name="内容占位符 2"/>
          <p:cNvSpPr>
            <a:spLocks noGrp="1"/>
          </p:cNvSpPr>
          <p:nvPr>
            <p:ph idx="1"/>
          </p:nvPr>
        </p:nvSpPr>
        <p:spPr>
          <a:xfrm>
            <a:off x="457200" y="1600200"/>
            <a:ext cx="8229600" cy="452596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0EE5D040-DDDB-43E7-93C4-7CD81C2CAC9B}" type="datetime1">
              <a:rPr lang="zh-CN" altLang="en-US"/>
              <a:pPr/>
              <a:t>2019-07-29</a:t>
            </a:fld>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a:ln/>
        </p:spPr>
        <p:txBody>
          <a:bodyPr/>
          <a:lstStyle>
            <a:lvl1pPr>
              <a:defRPr/>
            </a:lvl1pPr>
          </a:lstStyle>
          <a:p>
            <a:fld id="{118F51E0-587A-460F-8267-C79C6AE845C8}" type="slidenum">
              <a:rPr lang="zh-CN" altLang="en-US"/>
              <a:pPr/>
              <a:t>‹#›</a:t>
            </a:fld>
            <a:endParaRPr lang="en-US" altLang="zh-CN"/>
          </a:p>
        </p:txBody>
      </p:sp>
    </p:spTree>
  </p:cSld>
  <p:clrMapOvr>
    <a:masterClrMapping/>
  </p:clrMapOvr>
  <p:transition spd="med">
    <p:split/>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7B429E7-30B5-4506-B789-3F0B6DE76FFE}" type="datetime1">
              <a:rPr lang="zh-CN" altLang="en-US" smtClean="0"/>
              <a:pPr/>
              <a:t>2019-07-29</a:t>
            </a:fld>
            <a:endParaRPr lang="en-US" altLang="zh-CN"/>
          </a:p>
        </p:txBody>
      </p:sp>
      <p:sp>
        <p:nvSpPr>
          <p:cNvPr id="4" name="页脚占位符 3"/>
          <p:cNvSpPr>
            <a:spLocks noGrp="1"/>
          </p:cNvSpPr>
          <p:nvPr>
            <p:ph type="ftr" sz="quarter" idx="11"/>
          </p:nvPr>
        </p:nvSpPr>
        <p:spPr/>
        <p:txBody>
          <a:bodyPr/>
          <a:lstStyle/>
          <a:p>
            <a:endParaRPr lang="en-US" altLang="zh-CN"/>
          </a:p>
        </p:txBody>
      </p:sp>
      <p:sp>
        <p:nvSpPr>
          <p:cNvPr id="5" name="灯片编号占位符 4"/>
          <p:cNvSpPr>
            <a:spLocks noGrp="1"/>
          </p:cNvSpPr>
          <p:nvPr>
            <p:ph type="sldNum" sz="quarter" idx="12"/>
          </p:nvPr>
        </p:nvSpPr>
        <p:spPr/>
        <p:txBody>
          <a:bodyPr/>
          <a:lstStyle/>
          <a:p>
            <a:fld id="{0629A121-FDEF-4AD7-BB08-40791038CA3C}" type="slidenum">
              <a:rPr lang="zh-CN" altLang="en-US" smtClean="0"/>
              <a:pPr/>
              <a:t>‹#›</a:t>
            </a:fld>
            <a:endParaRPr lang="en-US" altLang="zh-CN"/>
          </a:p>
        </p:txBody>
      </p:sp>
    </p:spTree>
    <p:extLst>
      <p:ext uri="{BB962C8B-B14F-4D97-AF65-F5344CB8AC3E}">
        <p14:creationId xmlns:p14="http://schemas.microsoft.com/office/powerpoint/2010/main" val="1067497618"/>
      </p:ext>
    </p:extLst>
  </p:cSld>
  <p:clrMapOvr>
    <a:masterClrMapping/>
  </p:clrMapOvr>
  <p:transition spd="med">
    <p:split/>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F04B05C1-3009-4981-8679-5C8A675315CD}" type="datetime1">
              <a:rPr lang="zh-CN" altLang="en-US"/>
              <a:pPr/>
              <a:t>2019-07-29</a:t>
            </a:fld>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a:ln/>
        </p:spPr>
        <p:txBody>
          <a:bodyPr/>
          <a:lstStyle>
            <a:lvl1pPr>
              <a:defRPr/>
            </a:lvl1pPr>
          </a:lstStyle>
          <a:p>
            <a:fld id="{1CE56A3E-BD07-4985-B014-825F61D0F6CD}" type="slidenum">
              <a:rPr lang="zh-CN" altLang="en-US"/>
              <a:pPr/>
              <a:t>‹#›</a:t>
            </a:fld>
            <a:endParaRPr lang="en-US" altLang="zh-CN"/>
          </a:p>
        </p:txBody>
      </p:sp>
    </p:spTree>
  </p:cSld>
  <p:clrMapOvr>
    <a:masterClrMapping/>
  </p:clrMapOvr>
  <p:transition spd="med">
    <p:split/>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fld id="{AD40E229-C570-4962-B912-6C6427C6B2C2}" type="datetime1">
              <a:rPr lang="zh-CN" altLang="en-US"/>
              <a:pPr/>
              <a:t>2019-07-29</a:t>
            </a:fld>
            <a:endParaRPr lang="en-US" altLang="zh-CN"/>
          </a:p>
        </p:txBody>
      </p:sp>
      <p:sp>
        <p:nvSpPr>
          <p:cNvPr id="6" name="页脚占位符 4"/>
          <p:cNvSpPr>
            <a:spLocks noGrp="1"/>
          </p:cNvSpPr>
          <p:nvPr>
            <p:ph type="ftr" sz="quarter" idx="11"/>
          </p:nvPr>
        </p:nvSpPr>
        <p:spPr/>
        <p:txBody>
          <a:bodyPr/>
          <a:lstStyle>
            <a:lvl1pPr>
              <a:defRPr/>
            </a:lvl1pPr>
          </a:lstStyle>
          <a:p>
            <a:endParaRPr lang="en-US" altLang="zh-CN"/>
          </a:p>
        </p:txBody>
      </p:sp>
      <p:sp>
        <p:nvSpPr>
          <p:cNvPr id="7" name="灯片编号占位符 5"/>
          <p:cNvSpPr>
            <a:spLocks noGrp="1"/>
          </p:cNvSpPr>
          <p:nvPr>
            <p:ph type="sldNum" sz="quarter" idx="12"/>
          </p:nvPr>
        </p:nvSpPr>
        <p:spPr>
          <a:ln/>
        </p:spPr>
        <p:txBody>
          <a:bodyPr/>
          <a:lstStyle>
            <a:lvl1pPr>
              <a:defRPr/>
            </a:lvl1pPr>
          </a:lstStyle>
          <a:p>
            <a:fld id="{514B0C11-FBDA-44CB-9EAB-514EAA55EF37}" type="slidenum">
              <a:rPr lang="zh-CN" altLang="en-US"/>
              <a:pPr/>
              <a:t>‹#›</a:t>
            </a:fld>
            <a:endParaRPr lang="en-US" altLang="zh-CN"/>
          </a:p>
        </p:txBody>
      </p:sp>
    </p:spTree>
  </p:cSld>
  <p:clrMapOvr>
    <a:masterClrMapping/>
  </p:clrMapOvr>
  <p:transition spd="med">
    <p:spli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fld id="{0A2CEB96-66A5-4ECD-BEAD-31BE088D3882}" type="datetime1">
              <a:rPr lang="zh-CN" altLang="en-US"/>
              <a:pPr/>
              <a:t>2019-07-29</a:t>
            </a:fld>
            <a:endParaRPr lang="en-US" altLang="zh-CN"/>
          </a:p>
        </p:txBody>
      </p:sp>
      <p:sp>
        <p:nvSpPr>
          <p:cNvPr id="8" name="页脚占位符 4"/>
          <p:cNvSpPr>
            <a:spLocks noGrp="1"/>
          </p:cNvSpPr>
          <p:nvPr>
            <p:ph type="ftr" sz="quarter" idx="11"/>
          </p:nvPr>
        </p:nvSpPr>
        <p:spPr/>
        <p:txBody>
          <a:bodyPr/>
          <a:lstStyle>
            <a:lvl1pPr>
              <a:defRPr/>
            </a:lvl1pPr>
          </a:lstStyle>
          <a:p>
            <a:endParaRPr lang="en-US" altLang="zh-CN"/>
          </a:p>
        </p:txBody>
      </p:sp>
      <p:sp>
        <p:nvSpPr>
          <p:cNvPr id="9" name="灯片编号占位符 5"/>
          <p:cNvSpPr>
            <a:spLocks noGrp="1"/>
          </p:cNvSpPr>
          <p:nvPr>
            <p:ph type="sldNum" sz="quarter" idx="12"/>
          </p:nvPr>
        </p:nvSpPr>
        <p:spPr>
          <a:ln/>
        </p:spPr>
        <p:txBody>
          <a:bodyPr/>
          <a:lstStyle>
            <a:lvl1pPr>
              <a:defRPr/>
            </a:lvl1pPr>
          </a:lstStyle>
          <a:p>
            <a:fld id="{A3765F83-CA28-4B89-B804-25596C385760}" type="slidenum">
              <a:rPr lang="zh-CN" altLang="en-US"/>
              <a:pPr/>
              <a:t>‹#›</a:t>
            </a:fld>
            <a:endParaRPr lang="en-US" altLang="zh-CN"/>
          </a:p>
        </p:txBody>
      </p:sp>
    </p:spTree>
  </p:cSld>
  <p:clrMapOvr>
    <a:masterClrMapping/>
  </p:clrMapOvr>
  <p:transition spd="med">
    <p:spli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fld id="{FCC51A26-5E78-44E2-8642-9EC06E24AA98}" type="datetime1">
              <a:rPr lang="zh-CN" altLang="en-US"/>
              <a:pPr/>
              <a:t>2019-07-29</a:t>
            </a:fld>
            <a:endParaRPr lang="en-US" altLang="zh-CN"/>
          </a:p>
        </p:txBody>
      </p:sp>
      <p:sp>
        <p:nvSpPr>
          <p:cNvPr id="4" name="页脚占位符 4"/>
          <p:cNvSpPr>
            <a:spLocks noGrp="1"/>
          </p:cNvSpPr>
          <p:nvPr>
            <p:ph type="ftr" sz="quarter" idx="11"/>
          </p:nvPr>
        </p:nvSpPr>
        <p:spPr/>
        <p:txBody>
          <a:bodyPr/>
          <a:lstStyle>
            <a:lvl1pPr>
              <a:defRPr/>
            </a:lvl1pPr>
          </a:lstStyle>
          <a:p>
            <a:endParaRPr lang="en-US" altLang="zh-CN"/>
          </a:p>
        </p:txBody>
      </p:sp>
      <p:sp>
        <p:nvSpPr>
          <p:cNvPr id="5" name="灯片编号占位符 5"/>
          <p:cNvSpPr>
            <a:spLocks noGrp="1"/>
          </p:cNvSpPr>
          <p:nvPr>
            <p:ph type="sldNum" sz="quarter" idx="12"/>
          </p:nvPr>
        </p:nvSpPr>
        <p:spPr>
          <a:ln/>
        </p:spPr>
        <p:txBody>
          <a:bodyPr/>
          <a:lstStyle>
            <a:lvl1pPr>
              <a:defRPr/>
            </a:lvl1pPr>
          </a:lstStyle>
          <a:p>
            <a:fld id="{D4FF1456-C9F2-48A3-8AD5-9F6FF220CE3F}" type="slidenum">
              <a:rPr lang="zh-CN" altLang="en-US"/>
              <a:pPr/>
              <a:t>‹#›</a:t>
            </a:fld>
            <a:endParaRPr lang="en-US" altLang="zh-CN"/>
          </a:p>
        </p:txBody>
      </p:sp>
    </p:spTree>
  </p:cSld>
  <p:clrMapOvr>
    <a:masterClrMapping/>
  </p:clrMapOvr>
  <p:transition spd="med">
    <p:spli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fld id="{9750D213-74DF-449B-9A45-89008E023FD3}" type="datetime1">
              <a:rPr lang="zh-CN" altLang="en-US"/>
              <a:pPr/>
              <a:t>2019-07-29</a:t>
            </a:fld>
            <a:endParaRPr lang="en-US" altLang="zh-CN"/>
          </a:p>
        </p:txBody>
      </p:sp>
      <p:sp>
        <p:nvSpPr>
          <p:cNvPr id="3" name="页脚占位符 4"/>
          <p:cNvSpPr>
            <a:spLocks noGrp="1"/>
          </p:cNvSpPr>
          <p:nvPr>
            <p:ph type="ftr" sz="quarter" idx="11"/>
          </p:nvPr>
        </p:nvSpPr>
        <p:spPr/>
        <p:txBody>
          <a:bodyPr/>
          <a:lstStyle>
            <a:lvl1pPr>
              <a:defRPr/>
            </a:lvl1pPr>
          </a:lstStyle>
          <a:p>
            <a:endParaRPr lang="en-US" altLang="zh-CN"/>
          </a:p>
        </p:txBody>
      </p:sp>
      <p:sp>
        <p:nvSpPr>
          <p:cNvPr id="4" name="灯片编号占位符 5"/>
          <p:cNvSpPr>
            <a:spLocks noGrp="1"/>
          </p:cNvSpPr>
          <p:nvPr>
            <p:ph type="sldNum" sz="quarter" idx="12"/>
          </p:nvPr>
        </p:nvSpPr>
        <p:spPr>
          <a:ln/>
        </p:spPr>
        <p:txBody>
          <a:bodyPr/>
          <a:lstStyle>
            <a:lvl1pPr>
              <a:defRPr/>
            </a:lvl1pPr>
          </a:lstStyle>
          <a:p>
            <a:fld id="{8709C296-BC91-454C-B5AE-E8B83975FB4C}" type="slidenum">
              <a:rPr lang="zh-CN" altLang="en-US"/>
              <a:pPr/>
              <a:t>‹#›</a:t>
            </a:fld>
            <a:endParaRPr lang="en-US" altLang="zh-CN"/>
          </a:p>
        </p:txBody>
      </p:sp>
    </p:spTree>
  </p:cSld>
  <p:clrMapOvr>
    <a:masterClrMapping/>
  </p:clrMapOvr>
  <p:transition spd="med">
    <p:spli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文本占位符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fld id="{FDF9F1A3-737F-4CF3-ADB7-E3149BBAA039}" type="datetime1">
              <a:rPr lang="zh-CN" altLang="en-US"/>
              <a:pPr/>
              <a:t>2019-07-29</a:t>
            </a:fld>
            <a:endParaRPr lang="en-US" altLang="zh-CN"/>
          </a:p>
        </p:txBody>
      </p:sp>
      <p:sp>
        <p:nvSpPr>
          <p:cNvPr id="6" name="页脚占位符 4"/>
          <p:cNvSpPr>
            <a:spLocks noGrp="1"/>
          </p:cNvSpPr>
          <p:nvPr>
            <p:ph type="ftr" sz="quarter" idx="11"/>
          </p:nvPr>
        </p:nvSpPr>
        <p:spPr/>
        <p:txBody>
          <a:bodyPr/>
          <a:lstStyle>
            <a:lvl1pPr>
              <a:defRPr/>
            </a:lvl1pPr>
          </a:lstStyle>
          <a:p>
            <a:endParaRPr lang="en-US" altLang="zh-CN"/>
          </a:p>
        </p:txBody>
      </p:sp>
      <p:sp>
        <p:nvSpPr>
          <p:cNvPr id="7" name="灯片编号占位符 5"/>
          <p:cNvSpPr>
            <a:spLocks noGrp="1"/>
          </p:cNvSpPr>
          <p:nvPr>
            <p:ph type="sldNum" sz="quarter" idx="12"/>
          </p:nvPr>
        </p:nvSpPr>
        <p:spPr>
          <a:ln/>
        </p:spPr>
        <p:txBody>
          <a:bodyPr/>
          <a:lstStyle>
            <a:lvl1pPr>
              <a:defRPr/>
            </a:lvl1pPr>
          </a:lstStyle>
          <a:p>
            <a:fld id="{70601C8D-3833-43EB-ADEF-EC7440BA1E62}" type="slidenum">
              <a:rPr lang="zh-CN" altLang="en-US"/>
              <a:pPr/>
              <a:t>‹#›</a:t>
            </a:fld>
            <a:endParaRPr lang="en-US" altLang="zh-CN"/>
          </a:p>
        </p:txBody>
      </p:sp>
    </p:spTree>
  </p:cSld>
  <p:clrMapOvr>
    <a:masterClrMapping/>
  </p:clrMapOvr>
  <p:transition spd="med">
    <p:spli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a:prstGeom prst="rect">
            <a:avLst/>
          </a:prstGeo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fld id="{7AABEA43-484A-4BD3-A7C2-F9B0FF38BDF9}" type="datetime1">
              <a:rPr lang="zh-CN" altLang="en-US"/>
              <a:pPr/>
              <a:t>2019-07-29</a:t>
            </a:fld>
            <a:endParaRPr lang="en-US" altLang="zh-CN"/>
          </a:p>
        </p:txBody>
      </p:sp>
      <p:sp>
        <p:nvSpPr>
          <p:cNvPr id="6" name="页脚占位符 4"/>
          <p:cNvSpPr>
            <a:spLocks noGrp="1"/>
          </p:cNvSpPr>
          <p:nvPr>
            <p:ph type="ftr" sz="quarter" idx="11"/>
          </p:nvPr>
        </p:nvSpPr>
        <p:spPr/>
        <p:txBody>
          <a:bodyPr/>
          <a:lstStyle>
            <a:lvl1pPr>
              <a:defRPr/>
            </a:lvl1pPr>
          </a:lstStyle>
          <a:p>
            <a:endParaRPr lang="en-US" altLang="zh-CN"/>
          </a:p>
        </p:txBody>
      </p:sp>
      <p:sp>
        <p:nvSpPr>
          <p:cNvPr id="7" name="灯片编号占位符 5"/>
          <p:cNvSpPr>
            <a:spLocks noGrp="1"/>
          </p:cNvSpPr>
          <p:nvPr>
            <p:ph type="sldNum" sz="quarter" idx="12"/>
          </p:nvPr>
        </p:nvSpPr>
        <p:spPr>
          <a:ln/>
        </p:spPr>
        <p:txBody>
          <a:bodyPr/>
          <a:lstStyle>
            <a:lvl1pPr>
              <a:defRPr/>
            </a:lvl1pPr>
          </a:lstStyle>
          <a:p>
            <a:fld id="{B5F7F449-A8BE-4F38-9EE5-0855377569BB}" type="slidenum">
              <a:rPr lang="zh-CN" altLang="en-US"/>
              <a:pPr/>
              <a:t>‹#›</a:t>
            </a:fld>
            <a:endParaRPr lang="en-US" altLang="zh-CN"/>
          </a:p>
        </p:txBody>
      </p:sp>
    </p:spTree>
  </p:cSld>
  <p:clrMapOvr>
    <a:masterClrMapping/>
  </p:clrMapOvr>
  <p:transition spd="med">
    <p:spli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600200"/>
            <a:ext cx="8229600" cy="452596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1407BA69-CA70-4AE3-8A70-E0FF331331DD}" type="datetime1">
              <a:rPr lang="zh-CN" altLang="en-US"/>
              <a:pPr/>
              <a:t>2019-07-29</a:t>
            </a:fld>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a:ln/>
        </p:spPr>
        <p:txBody>
          <a:bodyPr/>
          <a:lstStyle>
            <a:lvl1pPr>
              <a:defRPr/>
            </a:lvl1pPr>
          </a:lstStyle>
          <a:p>
            <a:fld id="{B3DFC494-E0E0-4620-A24A-4C59C9037B1E}" type="slidenum">
              <a:rPr lang="zh-CN" altLang="en-US"/>
              <a:pPr/>
              <a:t>‹#›</a:t>
            </a:fld>
            <a:endParaRPr lang="en-US" altLang="zh-CN"/>
          </a:p>
        </p:txBody>
      </p:sp>
    </p:spTree>
  </p:cSld>
  <p:clrMapOvr>
    <a:masterClrMapping/>
  </p:clrMapOvr>
  <p:transition spd="med">
    <p:spli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FCE739CA-8C3B-49A0-B3EB-F99EE9F18DF9}" type="datetime1">
              <a:rPr lang="zh-CN" altLang="en-US"/>
              <a:pPr/>
              <a:t>2019-07-29</a:t>
            </a:fld>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a:ln/>
        </p:spPr>
        <p:txBody>
          <a:bodyPr/>
          <a:lstStyle>
            <a:lvl1pPr>
              <a:defRPr/>
            </a:lvl1pPr>
          </a:lstStyle>
          <a:p>
            <a:fld id="{BE524622-EA54-4F67-AF5C-3FAEA452F071}" type="slidenum">
              <a:rPr lang="zh-CN" altLang="en-US"/>
              <a:pPr/>
              <a:t>‹#›</a:t>
            </a:fld>
            <a:endParaRPr lang="en-US" altLang="zh-CN"/>
          </a:p>
        </p:txBody>
      </p:sp>
    </p:spTree>
  </p:cSld>
  <p:clrMapOvr>
    <a:masterClrMapping/>
  </p:clrMapOvr>
  <p:transition spd="med">
    <p:spli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标题，文本与剪贴画">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457200" y="1600200"/>
            <a:ext cx="4038600" cy="452596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剪贴画占位符 3"/>
          <p:cNvSpPr>
            <a:spLocks noGrp="1"/>
          </p:cNvSpPr>
          <p:nvPr>
            <p:ph type="clipArt" sz="half" idx="2"/>
          </p:nvPr>
        </p:nvSpPr>
        <p:spPr>
          <a:xfrm>
            <a:off x="4648200" y="1600200"/>
            <a:ext cx="4038600" cy="4525963"/>
          </a:xfrm>
          <a:prstGeom prst="rect">
            <a:avLst/>
          </a:prstGeom>
        </p:spPr>
        <p:txBody>
          <a:bodyPr/>
          <a:lstStyle/>
          <a:p>
            <a:endParaRPr lang="zh-CN" altLang="en-US"/>
          </a:p>
        </p:txBody>
      </p:sp>
      <p:sp>
        <p:nvSpPr>
          <p:cNvPr id="5" name="日期占位符 4"/>
          <p:cNvSpPr>
            <a:spLocks noGrp="1"/>
          </p:cNvSpPr>
          <p:nvPr>
            <p:ph type="dt" sz="half" idx="10"/>
          </p:nvPr>
        </p:nvSpPr>
        <p:spPr>
          <a:xfrm>
            <a:off x="457200" y="6356350"/>
            <a:ext cx="2133600" cy="365125"/>
          </a:xfrm>
        </p:spPr>
        <p:txBody>
          <a:bodyPr/>
          <a:lstStyle>
            <a:lvl1pPr>
              <a:defRPr/>
            </a:lvl1pPr>
          </a:lstStyle>
          <a:p>
            <a:fld id="{0E145F28-BE32-46C2-B03A-E6B73FB20BA6}" type="datetime1">
              <a:rPr lang="zh-CN" altLang="en-US"/>
              <a:pPr/>
              <a:t>2019-07-29</a:t>
            </a:fld>
            <a:endParaRPr lang="en-US" altLang="zh-CN"/>
          </a:p>
        </p:txBody>
      </p:sp>
      <p:sp>
        <p:nvSpPr>
          <p:cNvPr id="6" name="页脚占位符 5"/>
          <p:cNvSpPr>
            <a:spLocks noGrp="1"/>
          </p:cNvSpPr>
          <p:nvPr>
            <p:ph type="ftr" sz="quarter" idx="11"/>
          </p:nvPr>
        </p:nvSpPr>
        <p:spPr>
          <a:xfrm>
            <a:off x="3124200" y="6356350"/>
            <a:ext cx="2895600" cy="365125"/>
          </a:xfrm>
        </p:spPr>
        <p:txBody>
          <a:bodyPr/>
          <a:lstStyle>
            <a:lvl1pPr>
              <a:defRPr/>
            </a:lvl1pPr>
          </a:lstStyle>
          <a:p>
            <a:endParaRPr lang="en-US" altLang="zh-CN"/>
          </a:p>
        </p:txBody>
      </p:sp>
      <p:sp>
        <p:nvSpPr>
          <p:cNvPr id="7" name="灯片编号占位符 6"/>
          <p:cNvSpPr>
            <a:spLocks noGrp="1"/>
          </p:cNvSpPr>
          <p:nvPr>
            <p:ph type="sldNum" sz="quarter" idx="12"/>
          </p:nvPr>
        </p:nvSpPr>
        <p:spPr>
          <a:xfrm>
            <a:off x="6615113" y="6308725"/>
            <a:ext cx="2133600" cy="365125"/>
          </a:xfrm>
        </p:spPr>
        <p:txBody>
          <a:bodyPr/>
          <a:lstStyle>
            <a:lvl1pPr>
              <a:defRPr/>
            </a:lvl1pPr>
          </a:lstStyle>
          <a:p>
            <a:fld id="{A54D0FD8-08DB-47A9-8CC7-4429F7BD4B16}" type="slidenum">
              <a:rPr lang="zh-CN" altLang="en-US"/>
              <a:pPr/>
              <a:t>‹#›</a:t>
            </a:fld>
            <a:endParaRPr lang="en-US" altLang="zh-CN"/>
          </a:p>
        </p:txBody>
      </p:sp>
    </p:spTree>
  </p:cSld>
  <p:clrMapOvr>
    <a:masterClrMapping/>
  </p:clrMapOvr>
  <p:transition spd="med">
    <p:spli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89FF3ED-603F-4462-BF3D-1625F92FCE60}" type="datetimeFigureOut">
              <a:rPr lang="zh-CN" altLang="en-US" smtClean="0"/>
              <a:pPr/>
              <a:t>2019-07-29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AF66015-6278-4BDA-A3F4-A805D226CEC2}" type="slidenum">
              <a:rPr lang="zh-CN" altLang="en-US" smtClean="0"/>
              <a:pPr/>
              <a:t>‹#›</a:t>
            </a:fld>
            <a:endParaRPr lang="zh-CN" altLang="en-US"/>
          </a:p>
        </p:txBody>
      </p:sp>
    </p:spTree>
    <p:extLst>
      <p:ext uri="{BB962C8B-B14F-4D97-AF65-F5344CB8AC3E}">
        <p14:creationId xmlns:p14="http://schemas.microsoft.com/office/powerpoint/2010/main" val="31697072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89FF3ED-603F-4462-BF3D-1625F92FCE60}" type="datetimeFigureOut">
              <a:rPr lang="zh-CN" altLang="en-US" smtClean="0"/>
              <a:pPr/>
              <a:t>2019-07-29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AF66015-6278-4BDA-A3F4-A805D226CEC2}" type="slidenum">
              <a:rPr lang="zh-CN" altLang="en-US" smtClean="0"/>
              <a:pPr/>
              <a:t>‹#›</a:t>
            </a:fld>
            <a:endParaRPr lang="zh-CN" altLang="en-US"/>
          </a:p>
        </p:txBody>
      </p:sp>
    </p:spTree>
    <p:extLst>
      <p:ext uri="{BB962C8B-B14F-4D97-AF65-F5344CB8AC3E}">
        <p14:creationId xmlns:p14="http://schemas.microsoft.com/office/powerpoint/2010/main" val="8206508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89FF3ED-603F-4462-BF3D-1625F92FCE60}" type="datetimeFigureOut">
              <a:rPr lang="zh-CN" altLang="en-US" smtClean="0"/>
              <a:pPr/>
              <a:t>2019-07-29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AF66015-6278-4BDA-A3F4-A805D226CEC2}" type="slidenum">
              <a:rPr lang="zh-CN" altLang="en-US" smtClean="0"/>
              <a:pPr/>
              <a:t>‹#›</a:t>
            </a:fld>
            <a:endParaRPr lang="zh-CN" altLang="en-US"/>
          </a:p>
        </p:txBody>
      </p:sp>
    </p:spTree>
    <p:extLst>
      <p:ext uri="{BB962C8B-B14F-4D97-AF65-F5344CB8AC3E}">
        <p14:creationId xmlns:p14="http://schemas.microsoft.com/office/powerpoint/2010/main" val="27860210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89FF3ED-603F-4462-BF3D-1625F92FCE60}" type="datetimeFigureOut">
              <a:rPr lang="zh-CN" altLang="en-US" smtClean="0"/>
              <a:pPr/>
              <a:t>2019-07-29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AF66015-6278-4BDA-A3F4-A805D226CEC2}" type="slidenum">
              <a:rPr lang="zh-CN" altLang="en-US" smtClean="0"/>
              <a:pPr/>
              <a:t>‹#›</a:t>
            </a:fld>
            <a:endParaRPr lang="zh-CN" altLang="en-US"/>
          </a:p>
        </p:txBody>
      </p:sp>
    </p:spTree>
    <p:extLst>
      <p:ext uri="{BB962C8B-B14F-4D97-AF65-F5344CB8AC3E}">
        <p14:creationId xmlns:p14="http://schemas.microsoft.com/office/powerpoint/2010/main" val="7577328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89FF3ED-603F-4462-BF3D-1625F92FCE60}" type="datetimeFigureOut">
              <a:rPr lang="zh-CN" altLang="en-US" smtClean="0"/>
              <a:pPr/>
              <a:t>2019-07-29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AF66015-6278-4BDA-A3F4-A805D226CEC2}" type="slidenum">
              <a:rPr lang="zh-CN" altLang="en-US" smtClean="0"/>
              <a:pPr/>
              <a:t>‹#›</a:t>
            </a:fld>
            <a:endParaRPr lang="zh-CN" altLang="en-US"/>
          </a:p>
        </p:txBody>
      </p:sp>
    </p:spTree>
    <p:extLst>
      <p:ext uri="{BB962C8B-B14F-4D97-AF65-F5344CB8AC3E}">
        <p14:creationId xmlns:p14="http://schemas.microsoft.com/office/powerpoint/2010/main" val="21775020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89FF3ED-603F-4462-BF3D-1625F92FCE60}" type="datetimeFigureOut">
              <a:rPr lang="zh-CN" altLang="en-US" smtClean="0"/>
              <a:pPr/>
              <a:t>2019-07-29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AF66015-6278-4BDA-A3F4-A805D226CEC2}" type="slidenum">
              <a:rPr lang="zh-CN" altLang="en-US" smtClean="0"/>
              <a:pPr/>
              <a:t>‹#›</a:t>
            </a:fld>
            <a:endParaRPr lang="zh-CN" altLang="en-US"/>
          </a:p>
        </p:txBody>
      </p:sp>
    </p:spTree>
    <p:extLst>
      <p:ext uri="{BB962C8B-B14F-4D97-AF65-F5344CB8AC3E}">
        <p14:creationId xmlns:p14="http://schemas.microsoft.com/office/powerpoint/2010/main" val="37961222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89FF3ED-603F-4462-BF3D-1625F92FCE60}" type="datetimeFigureOut">
              <a:rPr lang="zh-CN" altLang="en-US" smtClean="0"/>
              <a:pPr/>
              <a:t>2019-07-29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AF66015-6278-4BDA-A3F4-A805D226CEC2}" type="slidenum">
              <a:rPr lang="zh-CN" altLang="en-US" smtClean="0"/>
              <a:pPr/>
              <a:t>‹#›</a:t>
            </a:fld>
            <a:endParaRPr lang="zh-CN" altLang="en-US"/>
          </a:p>
        </p:txBody>
      </p:sp>
    </p:spTree>
    <p:extLst>
      <p:ext uri="{BB962C8B-B14F-4D97-AF65-F5344CB8AC3E}">
        <p14:creationId xmlns:p14="http://schemas.microsoft.com/office/powerpoint/2010/main" val="15380282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89FF3ED-603F-4462-BF3D-1625F92FCE60}" type="datetimeFigureOut">
              <a:rPr lang="zh-CN" altLang="en-US" smtClean="0"/>
              <a:pPr/>
              <a:t>2019-07-29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AF66015-6278-4BDA-A3F4-A805D226CEC2}" type="slidenum">
              <a:rPr lang="zh-CN" altLang="en-US" smtClean="0"/>
              <a:pPr/>
              <a:t>‹#›</a:t>
            </a:fld>
            <a:endParaRPr lang="zh-CN" altLang="en-US"/>
          </a:p>
        </p:txBody>
      </p:sp>
    </p:spTree>
    <p:extLst>
      <p:ext uri="{BB962C8B-B14F-4D97-AF65-F5344CB8AC3E}">
        <p14:creationId xmlns:p14="http://schemas.microsoft.com/office/powerpoint/2010/main" val="33859052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89FF3ED-603F-4462-BF3D-1625F92FCE60}" type="datetimeFigureOut">
              <a:rPr lang="zh-CN" altLang="en-US" smtClean="0"/>
              <a:pPr/>
              <a:t>2019-07-29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AF66015-6278-4BDA-A3F4-A805D226CEC2}" type="slidenum">
              <a:rPr lang="zh-CN" altLang="en-US" smtClean="0"/>
              <a:pPr/>
              <a:t>‹#›</a:t>
            </a:fld>
            <a:endParaRPr lang="zh-CN" altLang="en-US"/>
          </a:p>
        </p:txBody>
      </p:sp>
    </p:spTree>
    <p:extLst>
      <p:ext uri="{BB962C8B-B14F-4D97-AF65-F5344CB8AC3E}">
        <p14:creationId xmlns:p14="http://schemas.microsoft.com/office/powerpoint/2010/main" val="27121136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89FF3ED-603F-4462-BF3D-1625F92FCE60}" type="datetimeFigureOut">
              <a:rPr lang="zh-CN" altLang="en-US" smtClean="0"/>
              <a:pPr/>
              <a:t>2019-07-29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AF66015-6278-4BDA-A3F4-A805D226CEC2}" type="slidenum">
              <a:rPr lang="zh-CN" altLang="en-US" smtClean="0"/>
              <a:pPr/>
              <a:t>‹#›</a:t>
            </a:fld>
            <a:endParaRPr lang="zh-CN" altLang="en-US"/>
          </a:p>
        </p:txBody>
      </p:sp>
    </p:spTree>
    <p:extLst>
      <p:ext uri="{BB962C8B-B14F-4D97-AF65-F5344CB8AC3E}">
        <p14:creationId xmlns:p14="http://schemas.microsoft.com/office/powerpoint/2010/main" val="42622518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89FF3ED-603F-4462-BF3D-1625F92FCE60}" type="datetimeFigureOut">
              <a:rPr lang="zh-CN" altLang="en-US" smtClean="0"/>
              <a:pPr/>
              <a:t>2019-07-29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AF66015-6278-4BDA-A3F4-A805D226CEC2}" type="slidenum">
              <a:rPr lang="zh-CN" altLang="en-US" smtClean="0"/>
              <a:pPr/>
              <a:t>‹#›</a:t>
            </a:fld>
            <a:endParaRPr lang="zh-CN" altLang="en-US"/>
          </a:p>
        </p:txBody>
      </p:sp>
    </p:spTree>
    <p:extLst>
      <p:ext uri="{BB962C8B-B14F-4D97-AF65-F5344CB8AC3E}">
        <p14:creationId xmlns:p14="http://schemas.microsoft.com/office/powerpoint/2010/main" val="26737035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34F4DC46-8D30-4139-87B1-BA451EF7CD03}" type="datetimeFigureOut">
              <a:rPr lang="zh-CN" altLang="en-US" smtClean="0"/>
              <a:pPr/>
              <a:t>2019-07-29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AF4C2D5-1FD4-4EE8-A59D-0BF44CBFEDA4}" type="slidenum">
              <a:rPr lang="zh-CN" altLang="en-US" smtClean="0"/>
              <a:pPr/>
              <a:t>‹#›</a:t>
            </a:fld>
            <a:endParaRPr lang="zh-CN" altLang="en-US"/>
          </a:p>
        </p:txBody>
      </p:sp>
    </p:spTree>
    <p:extLst>
      <p:ext uri="{BB962C8B-B14F-4D97-AF65-F5344CB8AC3E}">
        <p14:creationId xmlns:p14="http://schemas.microsoft.com/office/powerpoint/2010/main" val="20529754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4F4DC46-8D30-4139-87B1-BA451EF7CD03}" type="datetimeFigureOut">
              <a:rPr lang="zh-CN" altLang="en-US" smtClean="0"/>
              <a:pPr/>
              <a:t>2019-07-29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AF4C2D5-1FD4-4EE8-A59D-0BF44CBFEDA4}" type="slidenum">
              <a:rPr lang="zh-CN" altLang="en-US" smtClean="0"/>
              <a:pPr/>
              <a:t>‹#›</a:t>
            </a:fld>
            <a:endParaRPr lang="zh-CN" altLang="en-US"/>
          </a:p>
        </p:txBody>
      </p:sp>
    </p:spTree>
    <p:extLst>
      <p:ext uri="{BB962C8B-B14F-4D97-AF65-F5344CB8AC3E}">
        <p14:creationId xmlns:p14="http://schemas.microsoft.com/office/powerpoint/2010/main" val="32902178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34F4DC46-8D30-4139-87B1-BA451EF7CD03}" type="datetimeFigureOut">
              <a:rPr lang="zh-CN" altLang="en-US" smtClean="0"/>
              <a:pPr/>
              <a:t>2019-07-29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AF4C2D5-1FD4-4EE8-A59D-0BF44CBFEDA4}" type="slidenum">
              <a:rPr lang="zh-CN" altLang="en-US" smtClean="0"/>
              <a:pPr/>
              <a:t>‹#›</a:t>
            </a:fld>
            <a:endParaRPr lang="zh-CN" altLang="en-US"/>
          </a:p>
        </p:txBody>
      </p:sp>
    </p:spTree>
    <p:extLst>
      <p:ext uri="{BB962C8B-B14F-4D97-AF65-F5344CB8AC3E}">
        <p14:creationId xmlns:p14="http://schemas.microsoft.com/office/powerpoint/2010/main" val="37794195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825625"/>
            <a:ext cx="386715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825625"/>
            <a:ext cx="386715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34F4DC46-8D30-4139-87B1-BA451EF7CD03}" type="datetimeFigureOut">
              <a:rPr lang="zh-CN" altLang="en-US" smtClean="0"/>
              <a:pPr/>
              <a:t>2019-07-29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AF4C2D5-1FD4-4EE8-A59D-0BF44CBFEDA4}" type="slidenum">
              <a:rPr lang="zh-CN" altLang="en-US" smtClean="0"/>
              <a:pPr/>
              <a:t>‹#›</a:t>
            </a:fld>
            <a:endParaRPr lang="zh-CN" altLang="en-US"/>
          </a:p>
        </p:txBody>
      </p:sp>
    </p:spTree>
    <p:extLst>
      <p:ext uri="{BB962C8B-B14F-4D97-AF65-F5344CB8AC3E}">
        <p14:creationId xmlns:p14="http://schemas.microsoft.com/office/powerpoint/2010/main" val="20133023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30238" y="2505075"/>
            <a:ext cx="386873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29150" y="2505075"/>
            <a:ext cx="38877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34F4DC46-8D30-4139-87B1-BA451EF7CD03}" type="datetimeFigureOut">
              <a:rPr lang="zh-CN" altLang="en-US" smtClean="0"/>
              <a:pPr/>
              <a:t>2019-07-29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AF4C2D5-1FD4-4EE8-A59D-0BF44CBFEDA4}" type="slidenum">
              <a:rPr lang="zh-CN" altLang="en-US" smtClean="0"/>
              <a:pPr/>
              <a:t>‹#›</a:t>
            </a:fld>
            <a:endParaRPr lang="zh-CN" altLang="en-US"/>
          </a:p>
        </p:txBody>
      </p:sp>
    </p:spTree>
    <p:extLst>
      <p:ext uri="{BB962C8B-B14F-4D97-AF65-F5344CB8AC3E}">
        <p14:creationId xmlns:p14="http://schemas.microsoft.com/office/powerpoint/2010/main" val="38196016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34F4DC46-8D30-4139-87B1-BA451EF7CD03}" type="datetimeFigureOut">
              <a:rPr lang="zh-CN" altLang="en-US" smtClean="0"/>
              <a:pPr/>
              <a:t>2019-07-29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AF4C2D5-1FD4-4EE8-A59D-0BF44CBFEDA4}" type="slidenum">
              <a:rPr lang="zh-CN" altLang="en-US" smtClean="0"/>
              <a:pPr/>
              <a:t>‹#›</a:t>
            </a:fld>
            <a:endParaRPr lang="zh-CN" altLang="en-US"/>
          </a:p>
        </p:txBody>
      </p:sp>
    </p:spTree>
    <p:extLst>
      <p:ext uri="{BB962C8B-B14F-4D97-AF65-F5344CB8AC3E}">
        <p14:creationId xmlns:p14="http://schemas.microsoft.com/office/powerpoint/2010/main" val="39770863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4F4DC46-8D30-4139-87B1-BA451EF7CD03}" type="datetimeFigureOut">
              <a:rPr lang="zh-CN" altLang="en-US" smtClean="0"/>
              <a:pPr/>
              <a:t>2019-07-29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AF4C2D5-1FD4-4EE8-A59D-0BF44CBFEDA4}" type="slidenum">
              <a:rPr lang="zh-CN" altLang="en-US" smtClean="0"/>
              <a:pPr/>
              <a:t>‹#›</a:t>
            </a:fld>
            <a:endParaRPr lang="zh-CN" altLang="en-US"/>
          </a:p>
        </p:txBody>
      </p:sp>
    </p:spTree>
    <p:extLst>
      <p:ext uri="{BB962C8B-B14F-4D97-AF65-F5344CB8AC3E}">
        <p14:creationId xmlns:p14="http://schemas.microsoft.com/office/powerpoint/2010/main" val="26645325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4F4DC46-8D30-4139-87B1-BA451EF7CD03}" type="datetimeFigureOut">
              <a:rPr lang="zh-CN" altLang="en-US" smtClean="0"/>
              <a:pPr/>
              <a:t>2019-07-29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AF4C2D5-1FD4-4EE8-A59D-0BF44CBFEDA4}" type="slidenum">
              <a:rPr lang="zh-CN" altLang="en-US" smtClean="0"/>
              <a:pPr/>
              <a:t>‹#›</a:t>
            </a:fld>
            <a:endParaRPr lang="zh-CN" altLang="en-US"/>
          </a:p>
        </p:txBody>
      </p:sp>
    </p:spTree>
    <p:extLst>
      <p:ext uri="{BB962C8B-B14F-4D97-AF65-F5344CB8AC3E}">
        <p14:creationId xmlns:p14="http://schemas.microsoft.com/office/powerpoint/2010/main" val="34530905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4F4DC46-8D30-4139-87B1-BA451EF7CD03}" type="datetimeFigureOut">
              <a:rPr lang="zh-CN" altLang="en-US" smtClean="0"/>
              <a:pPr/>
              <a:t>2019-07-29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AF4C2D5-1FD4-4EE8-A59D-0BF44CBFEDA4}" type="slidenum">
              <a:rPr lang="zh-CN" altLang="en-US" smtClean="0"/>
              <a:pPr/>
              <a:t>‹#›</a:t>
            </a:fld>
            <a:endParaRPr lang="zh-CN" altLang="en-US"/>
          </a:p>
        </p:txBody>
      </p:sp>
    </p:spTree>
    <p:extLst>
      <p:ext uri="{BB962C8B-B14F-4D97-AF65-F5344CB8AC3E}">
        <p14:creationId xmlns:p14="http://schemas.microsoft.com/office/powerpoint/2010/main" val="9500460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4F4DC46-8D30-4139-87B1-BA451EF7CD03}" type="datetimeFigureOut">
              <a:rPr lang="zh-CN" altLang="en-US" smtClean="0"/>
              <a:pPr/>
              <a:t>2019-07-29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AF4C2D5-1FD4-4EE8-A59D-0BF44CBFEDA4}" type="slidenum">
              <a:rPr lang="zh-CN" altLang="en-US" smtClean="0"/>
              <a:pPr/>
              <a:t>‹#›</a:t>
            </a:fld>
            <a:endParaRPr lang="zh-CN" altLang="en-US"/>
          </a:p>
        </p:txBody>
      </p:sp>
    </p:spTree>
    <p:extLst>
      <p:ext uri="{BB962C8B-B14F-4D97-AF65-F5344CB8AC3E}">
        <p14:creationId xmlns:p14="http://schemas.microsoft.com/office/powerpoint/2010/main" val="10877731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365125"/>
            <a:ext cx="5762625"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4F4DC46-8D30-4139-87B1-BA451EF7CD03}" type="datetimeFigureOut">
              <a:rPr lang="zh-CN" altLang="en-US" smtClean="0"/>
              <a:pPr/>
              <a:t>2019-07-29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AF4C2D5-1FD4-4EE8-A59D-0BF44CBFEDA4}" type="slidenum">
              <a:rPr lang="zh-CN" altLang="en-US" smtClean="0"/>
              <a:pPr/>
              <a:t>‹#›</a:t>
            </a:fld>
            <a:endParaRPr lang="zh-CN" altLang="en-US"/>
          </a:p>
        </p:txBody>
      </p:sp>
    </p:spTree>
    <p:extLst>
      <p:ext uri="{BB962C8B-B14F-4D97-AF65-F5344CB8AC3E}">
        <p14:creationId xmlns:p14="http://schemas.microsoft.com/office/powerpoint/2010/main" val="394617635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34F4DC46-8D30-4139-87B1-BA451EF7CD03}" type="datetimeFigureOut">
              <a:rPr lang="zh-CN" altLang="en-US" smtClean="0"/>
              <a:pPr/>
              <a:t>2019-07-29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AF4C2D5-1FD4-4EE8-A59D-0BF44CBFEDA4}" type="slidenum">
              <a:rPr lang="zh-CN" altLang="en-US" smtClean="0"/>
              <a:pPr/>
              <a:t>‹#›</a:t>
            </a:fld>
            <a:endParaRPr lang="zh-CN" altLang="en-US"/>
          </a:p>
        </p:txBody>
      </p:sp>
    </p:spTree>
    <p:extLst>
      <p:ext uri="{BB962C8B-B14F-4D97-AF65-F5344CB8AC3E}">
        <p14:creationId xmlns:p14="http://schemas.microsoft.com/office/powerpoint/2010/main" val="31897512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70C003-7259-4C78-BA02-63E5A2D44CC4}" type="datetimeFigureOut">
              <a:rPr lang="zh-CN" altLang="en-US" smtClean="0"/>
              <a:pPr/>
              <a:t>2019-07-29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9D3BB4C-A0AB-460A-91CE-6FA922FF8933}" type="slidenum">
              <a:rPr lang="zh-CN" altLang="en-US" smtClean="0"/>
              <a:pPr/>
              <a:t>‹#›</a:t>
            </a:fld>
            <a:endParaRPr lang="zh-CN" altLang="en-US"/>
          </a:p>
        </p:txBody>
      </p:sp>
    </p:spTree>
    <p:extLst>
      <p:ext uri="{BB962C8B-B14F-4D97-AF65-F5344CB8AC3E}">
        <p14:creationId xmlns:p14="http://schemas.microsoft.com/office/powerpoint/2010/main" val="297535125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70C003-7259-4C78-BA02-63E5A2D44CC4}" type="datetimeFigureOut">
              <a:rPr lang="zh-CN" altLang="en-US" smtClean="0"/>
              <a:pPr/>
              <a:t>2019-07-29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9D3BB4C-A0AB-460A-91CE-6FA922FF8933}" type="slidenum">
              <a:rPr lang="zh-CN" altLang="en-US" smtClean="0"/>
              <a:pPr/>
              <a:t>‹#›</a:t>
            </a:fld>
            <a:endParaRPr lang="zh-CN" altLang="en-US"/>
          </a:p>
        </p:txBody>
      </p:sp>
    </p:spTree>
    <p:extLst>
      <p:ext uri="{BB962C8B-B14F-4D97-AF65-F5344CB8AC3E}">
        <p14:creationId xmlns:p14="http://schemas.microsoft.com/office/powerpoint/2010/main" val="102122565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70C003-7259-4C78-BA02-63E5A2D44CC4}" type="datetimeFigureOut">
              <a:rPr lang="zh-CN" altLang="en-US" smtClean="0"/>
              <a:pPr/>
              <a:t>2019-07-29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9D3BB4C-A0AB-460A-91CE-6FA922FF8933}" type="slidenum">
              <a:rPr lang="zh-CN" altLang="en-US" smtClean="0"/>
              <a:pPr/>
              <a:t>‹#›</a:t>
            </a:fld>
            <a:endParaRPr lang="zh-CN" altLang="en-US"/>
          </a:p>
        </p:txBody>
      </p:sp>
    </p:spTree>
    <p:extLst>
      <p:ext uri="{BB962C8B-B14F-4D97-AF65-F5344CB8AC3E}">
        <p14:creationId xmlns:p14="http://schemas.microsoft.com/office/powerpoint/2010/main" val="32463571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825625"/>
            <a:ext cx="386715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825625"/>
            <a:ext cx="386715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70C003-7259-4C78-BA02-63E5A2D44CC4}" type="datetimeFigureOut">
              <a:rPr lang="zh-CN" altLang="en-US" smtClean="0"/>
              <a:pPr/>
              <a:t>2019-07-29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9D3BB4C-A0AB-460A-91CE-6FA922FF8933}" type="slidenum">
              <a:rPr lang="zh-CN" altLang="en-US" smtClean="0"/>
              <a:pPr/>
              <a:t>‹#›</a:t>
            </a:fld>
            <a:endParaRPr lang="zh-CN" altLang="en-US"/>
          </a:p>
        </p:txBody>
      </p:sp>
    </p:spTree>
    <p:extLst>
      <p:ext uri="{BB962C8B-B14F-4D97-AF65-F5344CB8AC3E}">
        <p14:creationId xmlns:p14="http://schemas.microsoft.com/office/powerpoint/2010/main" val="364591836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30238" y="2505075"/>
            <a:ext cx="386873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29150" y="2505075"/>
            <a:ext cx="38877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70C003-7259-4C78-BA02-63E5A2D44CC4}" type="datetimeFigureOut">
              <a:rPr lang="zh-CN" altLang="en-US" smtClean="0"/>
              <a:pPr/>
              <a:t>2019-07-29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9D3BB4C-A0AB-460A-91CE-6FA922FF8933}" type="slidenum">
              <a:rPr lang="zh-CN" altLang="en-US" smtClean="0"/>
              <a:pPr/>
              <a:t>‹#›</a:t>
            </a:fld>
            <a:endParaRPr lang="zh-CN" altLang="en-US"/>
          </a:p>
        </p:txBody>
      </p:sp>
    </p:spTree>
    <p:extLst>
      <p:ext uri="{BB962C8B-B14F-4D97-AF65-F5344CB8AC3E}">
        <p14:creationId xmlns:p14="http://schemas.microsoft.com/office/powerpoint/2010/main" val="202135144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70C003-7259-4C78-BA02-63E5A2D44CC4}" type="datetimeFigureOut">
              <a:rPr lang="zh-CN" altLang="en-US" smtClean="0"/>
              <a:pPr/>
              <a:t>2019-07-29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9D3BB4C-A0AB-460A-91CE-6FA922FF8933}" type="slidenum">
              <a:rPr lang="zh-CN" altLang="en-US" smtClean="0"/>
              <a:pPr/>
              <a:t>‹#›</a:t>
            </a:fld>
            <a:endParaRPr lang="zh-CN" altLang="en-US"/>
          </a:p>
        </p:txBody>
      </p:sp>
    </p:spTree>
    <p:extLst>
      <p:ext uri="{BB962C8B-B14F-4D97-AF65-F5344CB8AC3E}">
        <p14:creationId xmlns:p14="http://schemas.microsoft.com/office/powerpoint/2010/main" val="68268234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70C003-7259-4C78-BA02-63E5A2D44CC4}" type="datetimeFigureOut">
              <a:rPr lang="zh-CN" altLang="en-US" smtClean="0"/>
              <a:pPr/>
              <a:t>2019-07-29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9D3BB4C-A0AB-460A-91CE-6FA922FF8933}" type="slidenum">
              <a:rPr lang="zh-CN" altLang="en-US" smtClean="0"/>
              <a:pPr/>
              <a:t>‹#›</a:t>
            </a:fld>
            <a:endParaRPr lang="zh-CN" altLang="en-US"/>
          </a:p>
        </p:txBody>
      </p:sp>
    </p:spTree>
    <p:extLst>
      <p:ext uri="{BB962C8B-B14F-4D97-AF65-F5344CB8AC3E}">
        <p14:creationId xmlns:p14="http://schemas.microsoft.com/office/powerpoint/2010/main" val="3559989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70C003-7259-4C78-BA02-63E5A2D44CC4}" type="datetimeFigureOut">
              <a:rPr lang="zh-CN" altLang="en-US" smtClean="0"/>
              <a:pPr/>
              <a:t>2019-07-29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9D3BB4C-A0AB-460A-91CE-6FA922FF8933}" type="slidenum">
              <a:rPr lang="zh-CN" altLang="en-US" smtClean="0"/>
              <a:pPr/>
              <a:t>‹#›</a:t>
            </a:fld>
            <a:endParaRPr lang="zh-CN" altLang="en-US"/>
          </a:p>
        </p:txBody>
      </p:sp>
    </p:spTree>
    <p:extLst>
      <p:ext uri="{BB962C8B-B14F-4D97-AF65-F5344CB8AC3E}">
        <p14:creationId xmlns:p14="http://schemas.microsoft.com/office/powerpoint/2010/main" val="13377806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70C003-7259-4C78-BA02-63E5A2D44CC4}" type="datetimeFigureOut">
              <a:rPr lang="zh-CN" altLang="en-US" smtClean="0"/>
              <a:pPr/>
              <a:t>2019-07-29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9D3BB4C-A0AB-460A-91CE-6FA922FF8933}" type="slidenum">
              <a:rPr lang="zh-CN" altLang="en-US" smtClean="0"/>
              <a:pPr/>
              <a:t>‹#›</a:t>
            </a:fld>
            <a:endParaRPr lang="zh-CN" altLang="en-US"/>
          </a:p>
        </p:txBody>
      </p:sp>
    </p:spTree>
    <p:extLst>
      <p:ext uri="{BB962C8B-B14F-4D97-AF65-F5344CB8AC3E}">
        <p14:creationId xmlns:p14="http://schemas.microsoft.com/office/powerpoint/2010/main" val="411023252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70C003-7259-4C78-BA02-63E5A2D44CC4}" type="datetimeFigureOut">
              <a:rPr lang="zh-CN" altLang="en-US" smtClean="0"/>
              <a:pPr/>
              <a:t>2019-07-29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9D3BB4C-A0AB-460A-91CE-6FA922FF8933}" type="slidenum">
              <a:rPr lang="zh-CN" altLang="en-US" smtClean="0"/>
              <a:pPr/>
              <a:t>‹#›</a:t>
            </a:fld>
            <a:endParaRPr lang="zh-CN" altLang="en-US"/>
          </a:p>
        </p:txBody>
      </p:sp>
    </p:spTree>
    <p:extLst>
      <p:ext uri="{BB962C8B-B14F-4D97-AF65-F5344CB8AC3E}">
        <p14:creationId xmlns:p14="http://schemas.microsoft.com/office/powerpoint/2010/main" val="37521643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365125"/>
            <a:ext cx="5762625"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70C003-7259-4C78-BA02-63E5A2D44CC4}" type="datetimeFigureOut">
              <a:rPr lang="zh-CN" altLang="en-US" smtClean="0"/>
              <a:pPr/>
              <a:t>2019-07-29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9D3BB4C-A0AB-460A-91CE-6FA922FF8933}" type="slidenum">
              <a:rPr lang="zh-CN" altLang="en-US" smtClean="0"/>
              <a:pPr/>
              <a:t>‹#›</a:t>
            </a:fld>
            <a:endParaRPr lang="zh-CN" altLang="en-US"/>
          </a:p>
        </p:txBody>
      </p:sp>
    </p:spTree>
    <p:extLst>
      <p:ext uri="{BB962C8B-B14F-4D97-AF65-F5344CB8AC3E}">
        <p14:creationId xmlns:p14="http://schemas.microsoft.com/office/powerpoint/2010/main" val="21881496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4.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cstate="print"/>
          <a:srcRect/>
          <a:stretch>
            <a:fillRect/>
          </a:stretch>
        </a:blipFill>
        <a:effectLst/>
      </p:bgPr>
    </p:bg>
    <p:spTree>
      <p:nvGrpSpPr>
        <p:cNvPr id="1" name=""/>
        <p:cNvGrpSpPr/>
        <p:nvPr/>
      </p:nvGrpSpPr>
      <p:grpSpPr>
        <a:xfrm>
          <a:off x="0" y="0"/>
          <a:ext cx="0" cy="0"/>
          <a:chOff x="0" y="0"/>
          <a:chExt cx="0" cy="0"/>
        </a:xfrm>
      </p:grpSpPr>
      <p:sp>
        <p:nvSpPr>
          <p:cNvPr id="4" name="日期占位符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l">
              <a:buFontTx/>
              <a:buNone/>
              <a:defRPr sz="1600">
                <a:solidFill>
                  <a:srgbClr val="FF0000"/>
                </a:solidFill>
                <a:latin typeface="Calibri" pitchFamily="34" charset="0"/>
              </a:defRPr>
            </a:lvl1pPr>
          </a:lstStyle>
          <a:p>
            <a:fld id="{17B429E7-30B5-4506-B789-3F0B6DE76FFE}" type="datetime1">
              <a:rPr lang="zh-CN" altLang="en-US"/>
              <a:pPr/>
              <a:t>2019-07-29</a:t>
            </a:fld>
            <a:endParaRPr lang="en-US" altLang="zh-CN"/>
          </a:p>
        </p:txBody>
      </p:sp>
      <p:sp>
        <p:nvSpPr>
          <p:cNvPr id="5" name="页脚占位符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buFontTx/>
              <a:buNone/>
              <a:defRPr sz="1600">
                <a:solidFill>
                  <a:srgbClr val="FF0000"/>
                </a:solidFill>
                <a:latin typeface="Calibri" pitchFamily="34" charset="0"/>
              </a:defRPr>
            </a:lvl1pPr>
          </a:lstStyle>
          <a:p>
            <a:endParaRPr lang="en-US" altLang="zh-CN"/>
          </a:p>
        </p:txBody>
      </p:sp>
      <p:sp>
        <p:nvSpPr>
          <p:cNvPr id="6" name="灯片编号占位符 5"/>
          <p:cNvSpPr>
            <a:spLocks noGrp="1"/>
          </p:cNvSpPr>
          <p:nvPr>
            <p:ph type="sldNum" sz="quarter" idx="4"/>
          </p:nvPr>
        </p:nvSpPr>
        <p:spPr bwMode="auto">
          <a:xfrm>
            <a:off x="6615113" y="6308725"/>
            <a:ext cx="213360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buFontTx/>
              <a:buNone/>
              <a:defRPr sz="1600">
                <a:solidFill>
                  <a:srgbClr val="FF0000"/>
                </a:solidFill>
                <a:latin typeface="Calibri" pitchFamily="34" charset="0"/>
              </a:defRPr>
            </a:lvl1pPr>
          </a:lstStyle>
          <a:p>
            <a:fld id="{0629A121-FDEF-4AD7-BB08-40791038CA3C}" type="slidenum">
              <a:rPr lang="zh-CN" altLang="en-US"/>
              <a:pPr/>
              <a:t>‹#›</a:t>
            </a:fld>
            <a:endParaRPr lang="en-US" altLang="zh-CN"/>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98" r:id="rId3"/>
    <p:sldLayoutId id="2147483657" r:id="rId4"/>
    <p:sldLayoutId id="2147483656" r:id="rId5"/>
    <p:sldLayoutId id="2147483655" r:id="rId6"/>
    <p:sldLayoutId id="2147483654" r:id="rId7"/>
    <p:sldLayoutId id="2147483653" r:id="rId8"/>
    <p:sldLayoutId id="2147483652" r:id="rId9"/>
    <p:sldLayoutId id="2147483651" r:id="rId10"/>
    <p:sldLayoutId id="2147483650" r:id="rId11"/>
    <p:sldLayoutId id="2147483649" r:id="rId12"/>
    <p:sldLayoutId id="2147483660" r:id="rId13"/>
  </p:sldLayoutIdLst>
  <p:transition spd="med">
    <p:split/>
  </p:transition>
  <p:timing>
    <p:tnLst>
      <p:par>
        <p:cTn id="1" dur="indefinite" restart="never" nodeType="tmRoot"/>
      </p:par>
    </p:tnLst>
  </p:timing>
  <p:hf hdr="0" ftr="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宋体" charset="-122"/>
        </a:defRPr>
      </a:lvl2pPr>
      <a:lvl3pPr algn="ctr" rtl="0" eaLnBrk="0" fontAlgn="base" hangingPunct="0">
        <a:spcBef>
          <a:spcPct val="0"/>
        </a:spcBef>
        <a:spcAft>
          <a:spcPct val="0"/>
        </a:spcAft>
        <a:defRPr sz="4400">
          <a:solidFill>
            <a:schemeClr val="tx1"/>
          </a:solidFill>
          <a:latin typeface="Calibri" pitchFamily="34" charset="0"/>
          <a:ea typeface="宋体" charset="-122"/>
        </a:defRPr>
      </a:lvl3pPr>
      <a:lvl4pPr algn="ctr" rtl="0" eaLnBrk="0" fontAlgn="base" hangingPunct="0">
        <a:spcBef>
          <a:spcPct val="0"/>
        </a:spcBef>
        <a:spcAft>
          <a:spcPct val="0"/>
        </a:spcAft>
        <a:defRPr sz="4400">
          <a:solidFill>
            <a:schemeClr val="tx1"/>
          </a:solidFill>
          <a:latin typeface="Calibri" pitchFamily="34" charset="0"/>
          <a:ea typeface="宋体" charset="-122"/>
        </a:defRPr>
      </a:lvl4pPr>
      <a:lvl5pPr algn="ctr" rtl="0" eaLnBrk="0" fontAlgn="base" hangingPunct="0">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9FF3ED-603F-4462-BF3D-1625F92FCE60}" type="datetimeFigureOut">
              <a:rPr lang="zh-CN" altLang="en-US" smtClean="0"/>
              <a:pPr/>
              <a:t>2019-07-29</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F66015-6278-4BDA-A3F4-A805D226CEC2}" type="slidenum">
              <a:rPr lang="zh-CN" altLang="en-US" smtClean="0"/>
              <a:pPr/>
              <a:t>‹#›</a:t>
            </a:fld>
            <a:endParaRPr lang="zh-CN" altLang="en-US"/>
          </a:p>
        </p:txBody>
      </p:sp>
    </p:spTree>
    <p:extLst>
      <p:ext uri="{BB962C8B-B14F-4D97-AF65-F5344CB8AC3E}">
        <p14:creationId xmlns:p14="http://schemas.microsoft.com/office/powerpoint/2010/main" val="1590080484"/>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F4DC46-8D30-4139-87B1-BA451EF7CD03}" type="datetimeFigureOut">
              <a:rPr lang="zh-CN" altLang="en-US" smtClean="0"/>
              <a:pPr/>
              <a:t>2019-07-29</a:t>
            </a:fld>
            <a:endParaRPr lang="zh-CN" altLang="en-US"/>
          </a:p>
        </p:txBody>
      </p:sp>
      <p:sp>
        <p:nvSpPr>
          <p:cNvPr id="5"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F4C2D5-1FD4-4EE8-A59D-0BF44CBFEDA4}" type="slidenum">
              <a:rPr lang="zh-CN" altLang="en-US" smtClean="0"/>
              <a:pPr/>
              <a:t>‹#›</a:t>
            </a:fld>
            <a:endParaRPr lang="zh-CN" altLang="en-US"/>
          </a:p>
        </p:txBody>
      </p:sp>
    </p:spTree>
    <p:extLst>
      <p:ext uri="{BB962C8B-B14F-4D97-AF65-F5344CB8AC3E}">
        <p14:creationId xmlns:p14="http://schemas.microsoft.com/office/powerpoint/2010/main" val="58107852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70C003-7259-4C78-BA02-63E5A2D44CC4}" type="datetimeFigureOut">
              <a:rPr lang="zh-CN" altLang="en-US" smtClean="0"/>
              <a:pPr/>
              <a:t>2019-07-29</a:t>
            </a:fld>
            <a:endParaRPr lang="zh-CN" altLang="en-US"/>
          </a:p>
        </p:txBody>
      </p:sp>
      <p:sp>
        <p:nvSpPr>
          <p:cNvPr id="5"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D3BB4C-A0AB-460A-91CE-6FA922FF8933}" type="slidenum">
              <a:rPr lang="zh-CN" altLang="en-US" smtClean="0"/>
              <a:pPr/>
              <a:t>‹#›</a:t>
            </a:fld>
            <a:endParaRPr lang="zh-CN" altLang="en-US"/>
          </a:p>
        </p:txBody>
      </p:sp>
    </p:spTree>
    <p:extLst>
      <p:ext uri="{BB962C8B-B14F-4D97-AF65-F5344CB8AC3E}">
        <p14:creationId xmlns:p14="http://schemas.microsoft.com/office/powerpoint/2010/main" val="2413743024"/>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tiff"/><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218.95.165.5/" TargetMode="External"/><Relationship Id="rId2" Type="http://schemas.openxmlformats.org/officeDocument/2006/relationships/hyperlink" Target="http://&#20132;&#36890;&#36816;&#36755;&#23433;&#20840;.cn/" TargetMode="Externa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png"/><Relationship Id="rId7" Type="http://schemas.openxmlformats.org/officeDocument/2006/relationships/image" Target="../media/image22.jpeg"/><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jpe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3.xml.rels><?xml version="1.0" encoding="UTF-8" standalone="yes"?>
<Relationships xmlns="http://schemas.openxmlformats.org/package/2006/relationships"><Relationship Id="rId2" Type="http://schemas.openxmlformats.org/officeDocument/2006/relationships/hyperlink" Target="http://218.95.165.5/"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日期占位符 3"/>
          <p:cNvSpPr>
            <a:spLocks noGrp="1"/>
          </p:cNvSpPr>
          <p:nvPr>
            <p:ph type="dt" sz="half" idx="10"/>
          </p:nvPr>
        </p:nvSpPr>
        <p:spPr/>
        <p:txBody>
          <a:bodyPr/>
          <a:lstStyle/>
          <a:p>
            <a:fld id="{1F1D0F5D-A95E-4583-99D3-BCF7CF6381EB}" type="datetime1">
              <a:rPr lang="zh-CN" altLang="en-US"/>
              <a:pPr/>
              <a:t>2019-07-29</a:t>
            </a:fld>
            <a:endParaRPr lang="en-US" altLang="zh-CN"/>
          </a:p>
        </p:txBody>
      </p:sp>
      <p:sp>
        <p:nvSpPr>
          <p:cNvPr id="9" name="灯片编号占位符 5"/>
          <p:cNvSpPr>
            <a:spLocks noGrp="1"/>
          </p:cNvSpPr>
          <p:nvPr>
            <p:ph type="sldNum" sz="quarter" idx="12"/>
          </p:nvPr>
        </p:nvSpPr>
        <p:spPr>
          <a:ln/>
        </p:spPr>
        <p:txBody>
          <a:bodyPr/>
          <a:lstStyle/>
          <a:p>
            <a:fld id="{CB1F0C92-DA7A-4513-9DA6-33BCCC783464}" type="slidenum">
              <a:rPr lang="zh-CN" altLang="en-US"/>
              <a:pPr/>
              <a:t>1</a:t>
            </a:fld>
            <a:endParaRPr lang="en-US" altLang="zh-CN"/>
          </a:p>
        </p:txBody>
      </p:sp>
      <p:sp>
        <p:nvSpPr>
          <p:cNvPr id="10" name="矩形 9"/>
          <p:cNvSpPr/>
          <p:nvPr/>
        </p:nvSpPr>
        <p:spPr>
          <a:xfrm>
            <a:off x="0" y="0"/>
            <a:ext cx="9144000" cy="6858000"/>
          </a:xfrm>
          <a:prstGeom prst="rect">
            <a:avLst/>
          </a:prstGeom>
          <a:gradFill>
            <a:gsLst>
              <a:gs pos="0">
                <a:srgbClr val="3366FF">
                  <a:gamma/>
                  <a:shade val="46275"/>
                  <a:invGamma/>
                </a:srgbClr>
              </a:gs>
              <a:gs pos="50000">
                <a:srgbClr val="3366FF">
                  <a:alpha val="67999"/>
                </a:srgbClr>
              </a:gs>
              <a:gs pos="100000">
                <a:srgbClr val="3366FF">
                  <a:gamma/>
                  <a:shade val="46275"/>
                  <a:invGamma/>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Tx/>
              <a:buNone/>
              <a:defRPr/>
            </a:pPr>
            <a:endParaRPr lang="zh-CN" altLang="en-US" sz="1800"/>
          </a:p>
        </p:txBody>
      </p:sp>
      <p:sp>
        <p:nvSpPr>
          <p:cNvPr id="128007" name="Rectangle 18"/>
          <p:cNvSpPr>
            <a:spLocks noChangeArrowheads="1"/>
          </p:cNvSpPr>
          <p:nvPr/>
        </p:nvSpPr>
        <p:spPr bwMode="ltGray">
          <a:xfrm>
            <a:off x="0" y="5984875"/>
            <a:ext cx="9144000" cy="107950"/>
          </a:xfrm>
          <a:prstGeom prst="rect">
            <a:avLst/>
          </a:prstGeom>
          <a:solidFill>
            <a:srgbClr val="B00000"/>
          </a:solidFill>
          <a:ln w="9525">
            <a:noFill/>
            <a:miter lim="800000"/>
            <a:headEnd/>
            <a:tailEnd/>
          </a:ln>
        </p:spPr>
        <p:txBody>
          <a:bodyPr wrap="none" anchor="ctr"/>
          <a:lstStyle/>
          <a:p>
            <a:pPr algn="l">
              <a:buFontTx/>
              <a:buNone/>
            </a:pPr>
            <a:endParaRPr lang="zh-CN" altLang="en-US" sz="1800">
              <a:latin typeface="Arial" charset="0"/>
            </a:endParaRPr>
          </a:p>
        </p:txBody>
      </p:sp>
      <p:pic>
        <p:nvPicPr>
          <p:cNvPr id="18" name="图片 17" descr="独立公正logo.tif"/>
          <p:cNvPicPr>
            <a:picLocks noChangeAspect="1"/>
          </p:cNvPicPr>
          <p:nvPr/>
        </p:nvPicPr>
        <p:blipFill>
          <a:blip r:embed="rId2" cstate="screen">
            <a:clrChange>
              <a:clrFrom>
                <a:srgbClr val="FFFFFF"/>
              </a:clrFrom>
              <a:clrTo>
                <a:srgbClr val="FFFFFF">
                  <a:alpha val="0"/>
                </a:srgbClr>
              </a:clrTo>
            </a:clrChange>
            <a:duotone>
              <a:schemeClr val="accent2">
                <a:shade val="45000"/>
                <a:satMod val="135000"/>
              </a:schemeClr>
              <a:prstClr val="white"/>
            </a:duotone>
            <a:lum bright="3000" contrast="38000"/>
          </a:blip>
          <a:stretch>
            <a:fillRect/>
          </a:stretch>
        </p:blipFill>
        <p:spPr>
          <a:xfrm>
            <a:off x="3851920" y="908720"/>
            <a:ext cx="1631602" cy="1584176"/>
          </a:xfrm>
          <a:prstGeom prst="rect">
            <a:avLst/>
          </a:prstGeom>
          <a:effectLst>
            <a:glow rad="228600">
              <a:schemeClr val="bg1">
                <a:alpha val="40000"/>
              </a:schemeClr>
            </a:glow>
          </a:effectLst>
        </p:spPr>
      </p:pic>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6" y="-27384"/>
            <a:ext cx="9180512" cy="6885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2"/>
          <p:cNvSpPr txBox="1">
            <a:spLocks noChangeArrowheads="1"/>
          </p:cNvSpPr>
          <p:nvPr/>
        </p:nvSpPr>
        <p:spPr bwMode="auto">
          <a:xfrm>
            <a:off x="1692275" y="5805264"/>
            <a:ext cx="5527675"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lr>
                <a:schemeClr val="hlink"/>
              </a:buClr>
              <a:buSzPct val="60000"/>
              <a:buFont typeface="Wingdings" pitchFamily="2" charset="2"/>
              <a:buChar char="n"/>
              <a:defRPr sz="3200">
                <a:solidFill>
                  <a:schemeClr val="tx1"/>
                </a:solidFill>
                <a:latin typeface="Verdana" pitchFamily="34" charset="0"/>
                <a:ea typeface="宋体" pitchFamily="2" charset="-122"/>
              </a:defRPr>
            </a:lvl1pPr>
            <a:lvl2pPr marL="742950" indent="-285750">
              <a:spcBef>
                <a:spcPct val="20000"/>
              </a:spcBef>
              <a:buClr>
                <a:schemeClr val="tx1"/>
              </a:buClr>
              <a:buChar char="•"/>
              <a:defRPr sz="2800">
                <a:solidFill>
                  <a:schemeClr val="tx1"/>
                </a:solidFill>
                <a:latin typeface="Verdana" pitchFamily="34" charset="0"/>
                <a:ea typeface="宋体" pitchFamily="2" charset="-122"/>
              </a:defRPr>
            </a:lvl2pPr>
            <a:lvl3pPr marL="1143000" indent="-228600">
              <a:spcBef>
                <a:spcPct val="20000"/>
              </a:spcBef>
              <a:buClr>
                <a:schemeClr val="accent2"/>
              </a:buClr>
              <a:buSzPct val="60000"/>
              <a:buFont typeface="Wingdings" pitchFamily="2" charset="2"/>
              <a:buChar char="n"/>
              <a:defRPr sz="2400">
                <a:solidFill>
                  <a:schemeClr val="tx1"/>
                </a:solidFill>
                <a:latin typeface="Verdana" pitchFamily="34" charset="0"/>
                <a:ea typeface="宋体" pitchFamily="2" charset="-122"/>
              </a:defRPr>
            </a:lvl3pPr>
            <a:lvl4pPr marL="1600200" indent="-228600">
              <a:spcBef>
                <a:spcPct val="20000"/>
              </a:spcBef>
              <a:buClr>
                <a:schemeClr val="tx2"/>
              </a:buClr>
              <a:buChar char="•"/>
              <a:defRPr sz="2000">
                <a:solidFill>
                  <a:schemeClr val="tx1"/>
                </a:solidFill>
                <a:latin typeface="Verdana" pitchFamily="34" charset="0"/>
                <a:ea typeface="宋体" pitchFamily="2" charset="-122"/>
              </a:defRPr>
            </a:lvl4pPr>
            <a:lvl5pPr marL="2057400" indent="-228600">
              <a:spcBef>
                <a:spcPct val="20000"/>
              </a:spcBef>
              <a:buClr>
                <a:schemeClr val="folHlink"/>
              </a:buClr>
              <a:buSzPct val="60000"/>
              <a:buFont typeface="Wingdings" pitchFamily="2" charset="2"/>
              <a:buChar char="n"/>
              <a:defRPr sz="2000">
                <a:solidFill>
                  <a:schemeClr val="tx1"/>
                </a:solidFill>
                <a:latin typeface="Verdana" pitchFamily="34" charset="0"/>
                <a:ea typeface="宋体" pitchFamily="2" charset="-122"/>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ea typeface="宋体" pitchFamily="2" charset="-122"/>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ea typeface="宋体" pitchFamily="2" charset="-122"/>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ea typeface="宋体" pitchFamily="2" charset="-122"/>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ea typeface="宋体" pitchFamily="2" charset="-122"/>
              </a:defRPr>
            </a:lvl9pPr>
          </a:lstStyle>
          <a:p>
            <a:pPr algn="ctr" eaLnBrk="1" hangingPunct="1">
              <a:spcBef>
                <a:spcPts val="600"/>
              </a:spcBef>
              <a:spcAft>
                <a:spcPts val="1200"/>
              </a:spcAft>
              <a:buClrTx/>
              <a:buSzTx/>
              <a:buFontTx/>
              <a:buNone/>
            </a:pPr>
            <a:r>
              <a:rPr lang="en-US" altLang="zh-CN" sz="2400" b="1" dirty="0" smtClean="0">
                <a:solidFill>
                  <a:srgbClr val="FBFEEC"/>
                </a:solidFill>
                <a:latin typeface="微软雅黑" panose="020B0503020204020204" pitchFamily="34" charset="-122"/>
                <a:ea typeface="微软雅黑" panose="020B0503020204020204" pitchFamily="34" charset="-122"/>
                <a:cs typeface="方正大黑简体"/>
              </a:rPr>
              <a:t>2019 </a:t>
            </a:r>
            <a:r>
              <a:rPr lang="zh-CN" altLang="en-US" sz="2400" b="1" dirty="0" smtClean="0">
                <a:solidFill>
                  <a:srgbClr val="FBFEEC"/>
                </a:solidFill>
                <a:latin typeface="微软雅黑" panose="020B0503020204020204" pitchFamily="34" charset="-122"/>
                <a:ea typeface="微软雅黑" panose="020B0503020204020204" pitchFamily="34" charset="-122"/>
                <a:cs typeface="方正大黑简体"/>
              </a:rPr>
              <a:t>年 </a:t>
            </a:r>
            <a:r>
              <a:rPr lang="en-US" altLang="zh-CN" sz="2400" b="1" dirty="0" smtClean="0">
                <a:solidFill>
                  <a:srgbClr val="FBFEEC"/>
                </a:solidFill>
                <a:latin typeface="微软雅黑" panose="020B0503020204020204" pitchFamily="34" charset="-122"/>
                <a:ea typeface="微软雅黑" panose="020B0503020204020204" pitchFamily="34" charset="-122"/>
                <a:cs typeface="方正大黑简体"/>
              </a:rPr>
              <a:t>7 </a:t>
            </a:r>
            <a:r>
              <a:rPr lang="zh-CN" altLang="en-US" sz="2400" b="1" dirty="0" smtClean="0">
                <a:solidFill>
                  <a:srgbClr val="FBFEEC"/>
                </a:solidFill>
                <a:latin typeface="微软雅黑" panose="020B0503020204020204" pitchFamily="34" charset="-122"/>
                <a:ea typeface="微软雅黑" panose="020B0503020204020204" pitchFamily="34" charset="-122"/>
                <a:cs typeface="方正大黑简体"/>
              </a:rPr>
              <a:t>月</a:t>
            </a:r>
            <a:endParaRPr lang="en-US" altLang="zh-CN" sz="2400" b="1" dirty="0">
              <a:solidFill>
                <a:srgbClr val="FBFEEC"/>
              </a:solidFill>
              <a:latin typeface="微软雅黑" panose="020B0503020204020204" pitchFamily="34" charset="-122"/>
              <a:ea typeface="微软雅黑" panose="020B0503020204020204" pitchFamily="34" charset="-122"/>
              <a:cs typeface="方正大黑简体"/>
            </a:endParaRPr>
          </a:p>
        </p:txBody>
      </p:sp>
      <p:sp>
        <p:nvSpPr>
          <p:cNvPr id="4" name="TextBox 3"/>
          <p:cNvSpPr txBox="1"/>
          <p:nvPr/>
        </p:nvSpPr>
        <p:spPr>
          <a:xfrm>
            <a:off x="683568" y="2465601"/>
            <a:ext cx="7776864" cy="1323439"/>
          </a:xfrm>
          <a:prstGeom prst="rect">
            <a:avLst/>
          </a:prstGeom>
          <a:noFill/>
        </p:spPr>
        <p:txBody>
          <a:bodyPr wrap="square" rtlCol="0">
            <a:spAutoFit/>
          </a:bodyPr>
          <a:lstStyle/>
          <a:p>
            <a:pPr algn="ctr">
              <a:buNone/>
            </a:pPr>
            <a:r>
              <a:rPr lang="zh-CN" altLang="en-US" sz="4000" b="1" dirty="0" smtClean="0">
                <a:solidFill>
                  <a:srgbClr val="FFCC00"/>
                </a:solidFill>
                <a:latin typeface="微软雅黑" panose="020B0503020204020204" pitchFamily="34" charset="-122"/>
                <a:ea typeface="微软雅黑" panose="020B0503020204020204" pitchFamily="34" charset="-122"/>
              </a:rPr>
              <a:t>交通运输企业安全生产标准化</a:t>
            </a:r>
            <a:endParaRPr lang="en-US" altLang="zh-CN" sz="4000" b="1" dirty="0">
              <a:solidFill>
                <a:srgbClr val="FFCC00"/>
              </a:solidFill>
              <a:latin typeface="微软雅黑" panose="020B0503020204020204" pitchFamily="34" charset="-122"/>
              <a:ea typeface="微软雅黑" panose="020B0503020204020204" pitchFamily="34" charset="-122"/>
            </a:endParaRPr>
          </a:p>
          <a:p>
            <a:pPr algn="ctr">
              <a:buNone/>
            </a:pPr>
            <a:r>
              <a:rPr lang="zh-CN" altLang="en-US" sz="4000" b="1" dirty="0" smtClean="0">
                <a:solidFill>
                  <a:srgbClr val="FFCC00"/>
                </a:solidFill>
                <a:latin typeface="微软雅黑" panose="020B0503020204020204" pitchFamily="34" charset="-122"/>
                <a:ea typeface="微软雅黑" panose="020B0503020204020204" pitchFamily="34" charset="-122"/>
              </a:rPr>
              <a:t>系统应用</a:t>
            </a:r>
            <a:endParaRPr lang="en-US" altLang="zh-CN" sz="4000" b="1" dirty="0" smtClean="0">
              <a:solidFill>
                <a:srgbClr val="FFCC00"/>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683568" y="1268760"/>
            <a:ext cx="7776864" cy="707886"/>
          </a:xfrm>
          <a:prstGeom prst="rect">
            <a:avLst/>
          </a:prstGeom>
          <a:noFill/>
        </p:spPr>
        <p:txBody>
          <a:bodyPr wrap="square" rtlCol="0">
            <a:spAutoFit/>
          </a:bodyPr>
          <a:lstStyle/>
          <a:p>
            <a:pPr algn="ctr">
              <a:buNone/>
            </a:pPr>
            <a:r>
              <a:rPr lang="zh-CN" altLang="en-US" sz="4000" b="1" dirty="0" smtClean="0">
                <a:solidFill>
                  <a:srgbClr val="FF0000"/>
                </a:solidFill>
                <a:latin typeface="微软雅黑" panose="020B0503020204020204" pitchFamily="34" charset="-122"/>
                <a:ea typeface="微软雅黑" panose="020B0503020204020204" pitchFamily="34" charset="-122"/>
              </a:rPr>
              <a:t>宁夏自治区交通运输厅</a:t>
            </a:r>
            <a:endParaRPr lang="zh-CN" altLang="en-US" sz="4000" b="1"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ransition spd="med">
    <p:spli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3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490662"/>
            <a:ext cx="8229600" cy="706090"/>
          </a:xfrm>
        </p:spPr>
        <p:txBody>
          <a:bodyPr/>
          <a:lstStyle/>
          <a:p>
            <a:r>
              <a:rPr lang="zh-CN" altLang="en-US" dirty="0" smtClean="0">
                <a:latin typeface="华文隶书" panose="02010800040101010101" pitchFamily="2" charset="-122"/>
                <a:ea typeface="华文隶书" panose="02010800040101010101" pitchFamily="2" charset="-122"/>
              </a:rPr>
              <a:t>宁夏</a:t>
            </a:r>
            <a:r>
              <a:rPr lang="zh-CN" altLang="en-US" dirty="0">
                <a:latin typeface="华文隶书" panose="02010800040101010101" pitchFamily="2" charset="-122"/>
                <a:ea typeface="华文隶书" panose="02010800040101010101" pitchFamily="2" charset="-122"/>
              </a:rPr>
              <a:t>自治区</a:t>
            </a:r>
            <a:r>
              <a:rPr lang="zh-CN" altLang="en-US" dirty="0" smtClean="0">
                <a:latin typeface="华文隶书" panose="02010800040101010101" pitchFamily="2" charset="-122"/>
                <a:ea typeface="华文隶书" panose="02010800040101010101" pitchFamily="2" charset="-122"/>
              </a:rPr>
              <a:t>标准化情况</a:t>
            </a:r>
            <a:endParaRPr lang="zh-CN" altLang="en-US" dirty="0">
              <a:latin typeface="华文隶书" panose="02010800040101010101" pitchFamily="2" charset="-122"/>
              <a:ea typeface="华文隶书" panose="02010800040101010101" pitchFamily="2" charset="-122"/>
            </a:endParaRPr>
          </a:p>
        </p:txBody>
      </p:sp>
      <p:sp>
        <p:nvSpPr>
          <p:cNvPr id="3" name="内容占位符 2"/>
          <p:cNvSpPr>
            <a:spLocks noGrp="1"/>
          </p:cNvSpPr>
          <p:nvPr>
            <p:ph idx="1"/>
          </p:nvPr>
        </p:nvSpPr>
        <p:spPr>
          <a:xfrm>
            <a:off x="457200" y="1600200"/>
            <a:ext cx="8291264" cy="4525963"/>
          </a:xfrm>
        </p:spPr>
        <p:txBody>
          <a:bodyPr/>
          <a:lstStyle/>
          <a:p>
            <a:r>
              <a:rPr lang="zh-CN" altLang="en-US" sz="2800" dirty="0" smtClean="0">
                <a:latin typeface="华文隶书" panose="02010800040101010101" pitchFamily="2" charset="-122"/>
                <a:ea typeface="华文隶书" panose="02010800040101010101" pitchFamily="2" charset="-122"/>
              </a:rPr>
              <a:t>一期：宁夏交通运输企业安全生产标准化管理系统，</a:t>
            </a:r>
            <a:r>
              <a:rPr lang="en-US" altLang="zh-CN" sz="2800" dirty="0" smtClean="0">
                <a:latin typeface="华文隶书" panose="02010800040101010101" pitchFamily="2" charset="-122"/>
                <a:ea typeface="华文隶书" panose="02010800040101010101" pitchFamily="2" charset="-122"/>
              </a:rPr>
              <a:t>2013 </a:t>
            </a:r>
            <a:r>
              <a:rPr lang="zh-CN" altLang="en-US" sz="2800" dirty="0" smtClean="0">
                <a:latin typeface="华文隶书" panose="02010800040101010101" pitchFamily="2" charset="-122"/>
                <a:ea typeface="华文隶书" panose="02010800040101010101" pitchFamily="2" charset="-122"/>
              </a:rPr>
              <a:t>年</a:t>
            </a:r>
            <a:r>
              <a:rPr lang="en-US" altLang="zh-CN" sz="2800" dirty="0">
                <a:latin typeface="华文隶书" panose="02010800040101010101" pitchFamily="2" charset="-122"/>
                <a:ea typeface="华文隶书" panose="02010800040101010101" pitchFamily="2" charset="-122"/>
              </a:rPr>
              <a:t>4</a:t>
            </a:r>
            <a:r>
              <a:rPr lang="zh-CN" altLang="en-US" sz="2800" dirty="0">
                <a:latin typeface="华文隶书" panose="02010800040101010101" pitchFamily="2" charset="-122"/>
                <a:ea typeface="华文隶书" panose="02010800040101010101" pitchFamily="2" charset="-122"/>
              </a:rPr>
              <a:t>月上线</a:t>
            </a:r>
            <a:r>
              <a:rPr lang="zh-CN" altLang="en-US" sz="2800" dirty="0" smtClean="0">
                <a:latin typeface="华文隶书" panose="02010800040101010101" pitchFamily="2" charset="-122"/>
                <a:ea typeface="华文隶书" panose="02010800040101010101" pitchFamily="2" charset="-122"/>
              </a:rPr>
              <a:t>运行；注册交通运输企业计</a:t>
            </a:r>
            <a:r>
              <a:rPr lang="en-US" altLang="zh-CN" sz="2800" dirty="0" smtClean="0">
                <a:solidFill>
                  <a:srgbClr val="FF0000"/>
                </a:solidFill>
                <a:latin typeface="华文隶书" panose="02010800040101010101" pitchFamily="2" charset="-122"/>
                <a:ea typeface="华文隶书" panose="02010800040101010101" pitchFamily="2" charset="-122"/>
              </a:rPr>
              <a:t>571</a:t>
            </a:r>
            <a:r>
              <a:rPr lang="en-US" altLang="zh-CN" sz="2800" dirty="0" smtClean="0">
                <a:latin typeface="华文隶书" panose="02010800040101010101" pitchFamily="2" charset="-122"/>
                <a:ea typeface="华文隶书" panose="02010800040101010101" pitchFamily="2" charset="-122"/>
              </a:rPr>
              <a:t> </a:t>
            </a:r>
            <a:r>
              <a:rPr lang="zh-CN" altLang="en-US" sz="2800" dirty="0" smtClean="0">
                <a:latin typeface="华文隶书" panose="02010800040101010101" pitchFamily="2" charset="-122"/>
                <a:ea typeface="华文隶书" panose="02010800040101010101" pitchFamily="2" charset="-122"/>
              </a:rPr>
              <a:t>家，发证</a:t>
            </a:r>
            <a:r>
              <a:rPr lang="en-US" altLang="zh-CN" sz="2800" dirty="0" smtClean="0">
                <a:solidFill>
                  <a:srgbClr val="0066FF"/>
                </a:solidFill>
                <a:latin typeface="华文隶书" panose="02010800040101010101" pitchFamily="2" charset="-122"/>
                <a:ea typeface="华文隶书" panose="02010800040101010101" pitchFamily="2" charset="-122"/>
              </a:rPr>
              <a:t>214 </a:t>
            </a:r>
            <a:r>
              <a:rPr lang="zh-CN" altLang="en-US" sz="2800" dirty="0" smtClean="0">
                <a:latin typeface="华文隶书" panose="02010800040101010101" pitchFamily="2" charset="-122"/>
                <a:ea typeface="华文隶书" panose="02010800040101010101" pitchFamily="2" charset="-122"/>
              </a:rPr>
              <a:t>个；注册评审员</a:t>
            </a:r>
            <a:r>
              <a:rPr lang="en-US" altLang="zh-CN" sz="2800" dirty="0" smtClean="0">
                <a:solidFill>
                  <a:srgbClr val="FF0000"/>
                </a:solidFill>
                <a:latin typeface="华文隶书" panose="02010800040101010101" pitchFamily="2" charset="-122"/>
                <a:ea typeface="华文隶书" panose="02010800040101010101" pitchFamily="2" charset="-122"/>
              </a:rPr>
              <a:t>315</a:t>
            </a:r>
            <a:r>
              <a:rPr lang="en-US" altLang="zh-CN" sz="2800" dirty="0" smtClean="0">
                <a:latin typeface="华文隶书" panose="02010800040101010101" pitchFamily="2" charset="-122"/>
                <a:ea typeface="华文隶书" panose="02010800040101010101" pitchFamily="2" charset="-122"/>
              </a:rPr>
              <a:t> </a:t>
            </a:r>
            <a:r>
              <a:rPr lang="zh-CN" altLang="en-US" sz="2800" dirty="0" smtClean="0">
                <a:latin typeface="华文隶书" panose="02010800040101010101" pitchFamily="2" charset="-122"/>
                <a:ea typeface="华文隶书" panose="02010800040101010101" pitchFamily="2" charset="-122"/>
              </a:rPr>
              <a:t>名，发证</a:t>
            </a:r>
            <a:r>
              <a:rPr lang="en-US" altLang="zh-CN" sz="2800" dirty="0" smtClean="0">
                <a:solidFill>
                  <a:srgbClr val="0066FF"/>
                </a:solidFill>
                <a:latin typeface="华文隶书" panose="02010800040101010101" pitchFamily="2" charset="-122"/>
                <a:ea typeface="华文隶书" panose="02010800040101010101" pitchFamily="2" charset="-122"/>
              </a:rPr>
              <a:t>498 </a:t>
            </a:r>
            <a:r>
              <a:rPr lang="zh-CN" altLang="en-US" sz="2800" dirty="0" smtClean="0">
                <a:latin typeface="华文隶书" panose="02010800040101010101" pitchFamily="2" charset="-122"/>
                <a:ea typeface="华文隶书" panose="02010800040101010101" pitchFamily="2" charset="-122"/>
              </a:rPr>
              <a:t>个</a:t>
            </a:r>
            <a:endParaRPr lang="en-US" altLang="zh-CN" sz="2800" dirty="0" smtClean="0">
              <a:latin typeface="华文隶书" panose="02010800040101010101" pitchFamily="2" charset="-122"/>
              <a:ea typeface="华文隶书" panose="02010800040101010101" pitchFamily="2" charset="-122"/>
            </a:endParaRPr>
          </a:p>
          <a:p>
            <a:r>
              <a:rPr lang="zh-CN" altLang="en-US" sz="2800" dirty="0">
                <a:latin typeface="华文隶书" panose="02010800040101010101" pitchFamily="2" charset="-122"/>
                <a:ea typeface="华文隶书" panose="02010800040101010101" pitchFamily="2" charset="-122"/>
              </a:rPr>
              <a:t>二</a:t>
            </a:r>
            <a:r>
              <a:rPr lang="zh-CN" altLang="en-US" sz="2800" dirty="0" smtClean="0">
                <a:latin typeface="华文隶书" panose="02010800040101010101" pitchFamily="2" charset="-122"/>
                <a:ea typeface="华文隶书" panose="02010800040101010101" pitchFamily="2" charset="-122"/>
              </a:rPr>
              <a:t>期：</a:t>
            </a:r>
            <a:r>
              <a:rPr lang="zh-CN" altLang="zh-CN" sz="2800" dirty="0" smtClean="0">
                <a:latin typeface="华文隶书" panose="02010800040101010101" pitchFamily="2" charset="-122"/>
                <a:ea typeface="华文隶书" panose="02010800040101010101" pitchFamily="2" charset="-122"/>
              </a:rPr>
              <a:t>安全生产</a:t>
            </a:r>
            <a:r>
              <a:rPr lang="zh-CN" altLang="zh-CN" sz="2800" dirty="0">
                <a:latin typeface="华文隶书" panose="02010800040101010101" pitchFamily="2" charset="-122"/>
                <a:ea typeface="华文隶书" panose="02010800040101010101" pitchFamily="2" charset="-122"/>
              </a:rPr>
              <a:t>监管和应急管理</a:t>
            </a:r>
            <a:r>
              <a:rPr lang="zh-CN" altLang="zh-CN" sz="2800" dirty="0" smtClean="0">
                <a:latin typeface="华文隶书" panose="02010800040101010101" pitchFamily="2" charset="-122"/>
                <a:ea typeface="华文隶书" panose="02010800040101010101" pitchFamily="2" charset="-122"/>
              </a:rPr>
              <a:t>平台</a:t>
            </a:r>
            <a:r>
              <a:rPr lang="zh-CN" altLang="en-US" sz="2800" dirty="0" smtClean="0">
                <a:latin typeface="华文隶书" panose="02010800040101010101" pitchFamily="2" charset="-122"/>
                <a:ea typeface="华文隶书" panose="02010800040101010101" pitchFamily="2" charset="-122"/>
              </a:rPr>
              <a:t>，</a:t>
            </a:r>
            <a:r>
              <a:rPr lang="en-US" altLang="zh-CN" sz="2800" dirty="0">
                <a:latin typeface="华文隶书" panose="02010800040101010101" pitchFamily="2" charset="-122"/>
                <a:ea typeface="华文隶书" panose="02010800040101010101" pitchFamily="2" charset="-122"/>
              </a:rPr>
              <a:t> 2016 </a:t>
            </a:r>
            <a:r>
              <a:rPr lang="zh-CN" altLang="en-US" sz="2800" dirty="0">
                <a:latin typeface="华文隶书" panose="02010800040101010101" pitchFamily="2" charset="-122"/>
                <a:ea typeface="华文隶书" panose="02010800040101010101" pitchFamily="2" charset="-122"/>
              </a:rPr>
              <a:t>年</a:t>
            </a:r>
            <a:r>
              <a:rPr lang="en-US" altLang="zh-CN" sz="2800" dirty="0">
                <a:latin typeface="华文隶书" panose="02010800040101010101" pitchFamily="2" charset="-122"/>
                <a:ea typeface="华文隶书" panose="02010800040101010101" pitchFamily="2" charset="-122"/>
              </a:rPr>
              <a:t>12</a:t>
            </a:r>
            <a:r>
              <a:rPr lang="zh-CN" altLang="en-US" sz="2800" dirty="0">
                <a:latin typeface="华文隶书" panose="02010800040101010101" pitchFamily="2" charset="-122"/>
                <a:ea typeface="华文隶书" panose="02010800040101010101" pitchFamily="2" charset="-122"/>
              </a:rPr>
              <a:t>月</a:t>
            </a:r>
            <a:r>
              <a:rPr lang="zh-CN" altLang="en-US" sz="2800" dirty="0" smtClean="0">
                <a:latin typeface="华文隶书" panose="02010800040101010101" pitchFamily="2" charset="-122"/>
                <a:ea typeface="华文隶书" panose="02010800040101010101" pitchFamily="2" charset="-122"/>
              </a:rPr>
              <a:t>开始建设</a:t>
            </a:r>
            <a:endParaRPr lang="en-US" altLang="zh-CN" sz="2800" dirty="0" smtClean="0">
              <a:latin typeface="华文隶书" panose="02010800040101010101" pitchFamily="2" charset="-122"/>
              <a:ea typeface="华文隶书" panose="02010800040101010101" pitchFamily="2" charset="-122"/>
            </a:endParaRPr>
          </a:p>
          <a:p>
            <a:r>
              <a:rPr lang="en-US" altLang="zh-CN" sz="2800" dirty="0" smtClean="0">
                <a:latin typeface="华文隶书" panose="02010800040101010101" pitchFamily="2" charset="-122"/>
                <a:ea typeface="华文隶书" panose="02010800040101010101" pitchFamily="2" charset="-122"/>
              </a:rPr>
              <a:t>2017 </a:t>
            </a:r>
            <a:r>
              <a:rPr lang="zh-CN" altLang="en-US" sz="2800" dirty="0" smtClean="0">
                <a:latin typeface="华文隶书" panose="02010800040101010101" pitchFamily="2" charset="-122"/>
                <a:ea typeface="华文隶书" panose="02010800040101010101" pitchFamily="2" charset="-122"/>
              </a:rPr>
              <a:t>年</a:t>
            </a:r>
            <a:r>
              <a:rPr lang="en-US" altLang="zh-CN" sz="2800" dirty="0" smtClean="0">
                <a:latin typeface="华文隶书" panose="02010800040101010101" pitchFamily="2" charset="-122"/>
                <a:ea typeface="华文隶书" panose="02010800040101010101" pitchFamily="2" charset="-122"/>
              </a:rPr>
              <a:t>2</a:t>
            </a:r>
            <a:r>
              <a:rPr lang="zh-CN" altLang="en-US" sz="2800" dirty="0" smtClean="0">
                <a:latin typeface="华文隶书" panose="02010800040101010101" pitchFamily="2" charset="-122"/>
                <a:ea typeface="华文隶书" panose="02010800040101010101" pitchFamily="2" charset="-122"/>
              </a:rPr>
              <a:t>月，印发</a:t>
            </a:r>
            <a:r>
              <a:rPr lang="zh-CN" altLang="zh-CN" sz="2800" dirty="0" smtClean="0">
                <a:latin typeface="华文隶书" panose="02010800040101010101" pitchFamily="2" charset="-122"/>
                <a:ea typeface="华文隶书" panose="02010800040101010101" pitchFamily="2" charset="-122"/>
              </a:rPr>
              <a:t>《</a:t>
            </a:r>
            <a:r>
              <a:rPr lang="zh-CN" altLang="zh-CN" sz="2800" u="sng" dirty="0" smtClean="0">
                <a:latin typeface="华文隶书" panose="02010800040101010101" pitchFamily="2" charset="-122"/>
                <a:ea typeface="华文隶书" panose="02010800040101010101" pitchFamily="2" charset="-122"/>
              </a:rPr>
              <a:t>宁夏回族自治区交通运输企业安全生产标准化</a:t>
            </a:r>
            <a:r>
              <a:rPr lang="zh-CN" altLang="zh-CN" sz="2800" u="sng" dirty="0">
                <a:latin typeface="华文隶书" panose="02010800040101010101" pitchFamily="2" charset="-122"/>
                <a:ea typeface="华文隶书" panose="02010800040101010101" pitchFamily="2" charset="-122"/>
              </a:rPr>
              <a:t>建设工作方案</a:t>
            </a:r>
            <a:r>
              <a:rPr lang="zh-CN" altLang="zh-CN" sz="2800" dirty="0">
                <a:latin typeface="华文隶书" panose="02010800040101010101" pitchFamily="2" charset="-122"/>
                <a:ea typeface="华文隶书" panose="02010800040101010101" pitchFamily="2" charset="-122"/>
              </a:rPr>
              <a:t>》</a:t>
            </a:r>
            <a:r>
              <a:rPr lang="zh-CN" altLang="en-US" sz="2800" dirty="0">
                <a:latin typeface="华文隶书" panose="02010800040101010101" pitchFamily="2" charset="-122"/>
                <a:ea typeface="华文隶书" panose="02010800040101010101" pitchFamily="2" charset="-122"/>
              </a:rPr>
              <a:t>（</a:t>
            </a:r>
            <a:r>
              <a:rPr lang="zh-CN" altLang="zh-CN" sz="2800" dirty="0">
                <a:latin typeface="华文隶书" panose="02010800040101010101" pitchFamily="2" charset="-122"/>
                <a:ea typeface="华文隶书" panose="02010800040101010101" pitchFamily="2" charset="-122"/>
              </a:rPr>
              <a:t>宁交办发</a:t>
            </a:r>
            <a:r>
              <a:rPr lang="zh-CN" altLang="zh-CN" sz="2800" dirty="0">
                <a:solidFill>
                  <a:srgbClr val="C00000"/>
                </a:solidFill>
                <a:latin typeface="华文隶书" panose="02010800040101010101" pitchFamily="2" charset="-122"/>
                <a:ea typeface="华文隶书" panose="02010800040101010101" pitchFamily="2" charset="-122"/>
              </a:rPr>
              <a:t>〔</a:t>
            </a:r>
            <a:r>
              <a:rPr lang="en-US" altLang="zh-CN" sz="2800" dirty="0">
                <a:solidFill>
                  <a:srgbClr val="C00000"/>
                </a:solidFill>
                <a:latin typeface="华文隶书" panose="02010800040101010101" pitchFamily="2" charset="-122"/>
                <a:ea typeface="华文隶书" panose="02010800040101010101" pitchFamily="2" charset="-122"/>
              </a:rPr>
              <a:t>2017</a:t>
            </a:r>
            <a:r>
              <a:rPr lang="zh-CN" altLang="zh-CN" sz="2800" dirty="0">
                <a:solidFill>
                  <a:srgbClr val="C00000"/>
                </a:solidFill>
                <a:latin typeface="华文隶书" panose="02010800040101010101" pitchFamily="2" charset="-122"/>
                <a:ea typeface="华文隶书" panose="02010800040101010101" pitchFamily="2" charset="-122"/>
              </a:rPr>
              <a:t>〕</a:t>
            </a:r>
            <a:r>
              <a:rPr lang="en-US" altLang="zh-CN" sz="2800" dirty="0" smtClean="0">
                <a:solidFill>
                  <a:srgbClr val="C00000"/>
                </a:solidFill>
                <a:latin typeface="华文隶书" panose="02010800040101010101" pitchFamily="2" charset="-122"/>
                <a:ea typeface="华文隶书" panose="02010800040101010101" pitchFamily="2" charset="-122"/>
              </a:rPr>
              <a:t>23</a:t>
            </a:r>
            <a:r>
              <a:rPr lang="en-US" altLang="zh-CN" sz="2800" dirty="0" smtClean="0">
                <a:latin typeface="华文隶书" panose="02010800040101010101" pitchFamily="2" charset="-122"/>
                <a:ea typeface="华文隶书" panose="02010800040101010101" pitchFamily="2" charset="-122"/>
              </a:rPr>
              <a:t> </a:t>
            </a:r>
            <a:r>
              <a:rPr lang="zh-CN" altLang="zh-CN" sz="2800" dirty="0" smtClean="0">
                <a:latin typeface="华文隶书" panose="02010800040101010101" pitchFamily="2" charset="-122"/>
                <a:ea typeface="华文隶书" panose="02010800040101010101" pitchFamily="2" charset="-122"/>
              </a:rPr>
              <a:t>号</a:t>
            </a:r>
            <a:r>
              <a:rPr lang="zh-CN" altLang="en-US" sz="2800" dirty="0" smtClean="0">
                <a:latin typeface="华文隶书" panose="02010800040101010101" pitchFamily="2" charset="-122"/>
                <a:ea typeface="华文隶书" panose="02010800040101010101" pitchFamily="2" charset="-122"/>
              </a:rPr>
              <a:t>）</a:t>
            </a:r>
            <a:r>
              <a:rPr lang="zh-CN" altLang="en-US" sz="2800" dirty="0">
                <a:latin typeface="华文隶书" panose="02010800040101010101" pitchFamily="2" charset="-122"/>
                <a:ea typeface="华文隶书" panose="02010800040101010101" pitchFamily="2" charset="-122"/>
              </a:rPr>
              <a:t>，</a:t>
            </a:r>
            <a:r>
              <a:rPr lang="zh-CN" altLang="zh-CN" sz="2800" dirty="0">
                <a:latin typeface="华文隶书" panose="02010800040101010101" pitchFamily="2" charset="-122"/>
                <a:ea typeface="华文隶书" panose="02010800040101010101" pitchFamily="2" charset="-122"/>
              </a:rPr>
              <a:t>制定了《</a:t>
            </a:r>
            <a:r>
              <a:rPr lang="zh-CN" altLang="zh-CN" sz="2800" u="sng" dirty="0">
                <a:latin typeface="华文隶书" panose="02010800040101010101" pitchFamily="2" charset="-122"/>
                <a:ea typeface="华文隶书" panose="02010800040101010101" pitchFamily="2" charset="-122"/>
              </a:rPr>
              <a:t>宁夏回族自治区交通运输企业安全生产标准化建设评价管理实施细则</a:t>
            </a:r>
            <a:r>
              <a:rPr lang="zh-CN" altLang="zh-CN" sz="2800" dirty="0">
                <a:latin typeface="华文隶书" panose="02010800040101010101" pitchFamily="2" charset="-122"/>
                <a:ea typeface="华文隶书" panose="02010800040101010101" pitchFamily="2" charset="-122"/>
              </a:rPr>
              <a:t>》（以下称《实施细则》）</a:t>
            </a:r>
            <a:endParaRPr lang="zh-CN" altLang="en-US" sz="2800" dirty="0">
              <a:latin typeface="华文隶书" panose="02010800040101010101" pitchFamily="2" charset="-122"/>
              <a:ea typeface="华文隶书" panose="02010800040101010101" pitchFamily="2" charset="-122"/>
            </a:endParaRPr>
          </a:p>
        </p:txBody>
      </p:sp>
      <p:sp>
        <p:nvSpPr>
          <p:cNvPr id="4" name="日期占位符 3"/>
          <p:cNvSpPr>
            <a:spLocks noGrp="1"/>
          </p:cNvSpPr>
          <p:nvPr>
            <p:ph type="dt" sz="half" idx="10"/>
          </p:nvPr>
        </p:nvSpPr>
        <p:spPr/>
        <p:txBody>
          <a:bodyPr/>
          <a:lstStyle/>
          <a:p>
            <a:fld id="{0EE5D040-DDDB-43E7-93C4-7CD81C2CAC9B}" type="datetime1">
              <a:rPr lang="zh-CN" altLang="en-US" smtClean="0"/>
              <a:pPr/>
              <a:t>2019-07-29</a:t>
            </a:fld>
            <a:endParaRPr lang="en-US" altLang="zh-CN"/>
          </a:p>
        </p:txBody>
      </p:sp>
      <p:sp>
        <p:nvSpPr>
          <p:cNvPr id="5" name="灯片编号占位符 4"/>
          <p:cNvSpPr>
            <a:spLocks noGrp="1"/>
          </p:cNvSpPr>
          <p:nvPr>
            <p:ph type="sldNum" sz="quarter" idx="12"/>
          </p:nvPr>
        </p:nvSpPr>
        <p:spPr/>
        <p:txBody>
          <a:bodyPr/>
          <a:lstStyle/>
          <a:p>
            <a:fld id="{118F51E0-587A-460F-8267-C79C6AE845C8}" type="slidenum">
              <a:rPr lang="zh-CN" altLang="en-US" smtClean="0"/>
              <a:pPr/>
              <a:t>2</a:t>
            </a:fld>
            <a:endParaRPr lang="en-US" altLang="zh-CN"/>
          </a:p>
        </p:txBody>
      </p:sp>
    </p:spTree>
    <p:extLst>
      <p:ext uri="{BB962C8B-B14F-4D97-AF65-F5344CB8AC3E}">
        <p14:creationId xmlns:p14="http://schemas.microsoft.com/office/powerpoint/2010/main" val="888566120"/>
      </p:ext>
    </p:extLst>
  </p:cSld>
  <p:clrMapOvr>
    <a:masterClrMapping/>
  </p:clrMapOvr>
  <p:transition spd="med">
    <p:spli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490662"/>
            <a:ext cx="8229600" cy="706090"/>
          </a:xfrm>
        </p:spPr>
        <p:txBody>
          <a:bodyPr/>
          <a:lstStyle/>
          <a:p>
            <a:r>
              <a:rPr lang="zh-CN" altLang="en-US" dirty="0" smtClean="0">
                <a:latin typeface="华文隶书" panose="02010800040101010101" pitchFamily="2" charset="-122"/>
                <a:ea typeface="华文隶书" panose="02010800040101010101" pitchFamily="2" charset="-122"/>
              </a:rPr>
              <a:t>宁夏</a:t>
            </a:r>
            <a:r>
              <a:rPr lang="zh-CN" altLang="en-US" dirty="0">
                <a:latin typeface="华文隶书" panose="02010800040101010101" pitchFamily="2" charset="-122"/>
                <a:ea typeface="华文隶书" panose="02010800040101010101" pitchFamily="2" charset="-122"/>
              </a:rPr>
              <a:t>自治区</a:t>
            </a:r>
            <a:r>
              <a:rPr lang="zh-CN" altLang="en-US" dirty="0" smtClean="0">
                <a:latin typeface="华文隶书" panose="02010800040101010101" pitchFamily="2" charset="-122"/>
                <a:ea typeface="华文隶书" panose="02010800040101010101" pitchFamily="2" charset="-122"/>
              </a:rPr>
              <a:t>标准化情况</a:t>
            </a:r>
            <a:endParaRPr lang="zh-CN" altLang="en-US" dirty="0">
              <a:latin typeface="华文隶书" panose="02010800040101010101" pitchFamily="2" charset="-122"/>
              <a:ea typeface="华文隶书" panose="02010800040101010101" pitchFamily="2" charset="-122"/>
            </a:endParaRPr>
          </a:p>
        </p:txBody>
      </p:sp>
      <p:sp>
        <p:nvSpPr>
          <p:cNvPr id="3" name="内容占位符 2"/>
          <p:cNvSpPr>
            <a:spLocks noGrp="1"/>
          </p:cNvSpPr>
          <p:nvPr>
            <p:ph idx="1"/>
          </p:nvPr>
        </p:nvSpPr>
        <p:spPr>
          <a:xfrm>
            <a:off x="457200" y="1600200"/>
            <a:ext cx="8291264" cy="4525963"/>
          </a:xfrm>
        </p:spPr>
        <p:txBody>
          <a:bodyPr/>
          <a:lstStyle/>
          <a:p>
            <a:r>
              <a:rPr lang="zh-CN" altLang="zh-CN" sz="2400" dirty="0">
                <a:solidFill>
                  <a:srgbClr val="C00000"/>
                </a:solidFill>
                <a:latin typeface="华文隶书" panose="02010800040101010101" pitchFamily="2" charset="-122"/>
                <a:ea typeface="华文隶书" panose="02010800040101010101" pitchFamily="2" charset="-122"/>
              </a:rPr>
              <a:t>交通运输厅</a:t>
            </a:r>
            <a:r>
              <a:rPr lang="zh-CN" altLang="zh-CN" sz="2400" dirty="0">
                <a:latin typeface="华文隶书" panose="02010800040101010101" pitchFamily="2" charset="-122"/>
                <a:ea typeface="华文隶书" panose="02010800040101010101" pitchFamily="2" charset="-122"/>
              </a:rPr>
              <a:t>负责本管辖范围内交通运输企业安全生产标准化建设工作的指导，具体负责二级评价机构的监督管理。</a:t>
            </a:r>
            <a:r>
              <a:rPr lang="zh-CN" altLang="zh-CN" sz="2400" dirty="0">
                <a:solidFill>
                  <a:srgbClr val="C00000"/>
                </a:solidFill>
                <a:latin typeface="华文隶书" panose="02010800040101010101" pitchFamily="2" charset="-122"/>
                <a:ea typeface="华文隶书" panose="02010800040101010101" pitchFamily="2" charset="-122"/>
              </a:rPr>
              <a:t>各市交通运输局</a:t>
            </a:r>
            <a:r>
              <a:rPr lang="zh-CN" altLang="zh-CN" sz="2400" dirty="0">
                <a:latin typeface="华文隶书" panose="02010800040101010101" pitchFamily="2" charset="-122"/>
                <a:ea typeface="华文隶书" panose="02010800040101010101" pitchFamily="2" charset="-122"/>
              </a:rPr>
              <a:t>负责本管辖范围内交通运输企业安全生产标准化建设工作的指导，具体负责三级评价机构的监督管理（</a:t>
            </a:r>
            <a:r>
              <a:rPr lang="zh-CN" altLang="zh-CN" sz="2400" dirty="0">
                <a:solidFill>
                  <a:srgbClr val="0066FF"/>
                </a:solidFill>
                <a:latin typeface="华文隶书" panose="02010800040101010101" pitchFamily="2" charset="-122"/>
                <a:ea typeface="华文隶书" panose="02010800040101010101" pitchFamily="2" charset="-122"/>
              </a:rPr>
              <a:t>道路运输、公路养护除外</a:t>
            </a:r>
            <a:r>
              <a:rPr lang="zh-CN" altLang="zh-CN" sz="2400" dirty="0">
                <a:latin typeface="华文隶书" panose="02010800040101010101" pitchFamily="2" charset="-122"/>
                <a:ea typeface="华文隶书" panose="02010800040101010101" pitchFamily="2" charset="-122"/>
              </a:rPr>
              <a:t>）</a:t>
            </a:r>
            <a:r>
              <a:rPr lang="en-US" altLang="zh-CN" sz="2400" dirty="0">
                <a:latin typeface="华文隶书" panose="02010800040101010101" pitchFamily="2" charset="-122"/>
                <a:ea typeface="华文隶书" panose="02010800040101010101" pitchFamily="2" charset="-122"/>
              </a:rPr>
              <a:t>,</a:t>
            </a:r>
            <a:r>
              <a:rPr lang="zh-CN" altLang="zh-CN" sz="2400" dirty="0">
                <a:latin typeface="华文隶书" panose="02010800040101010101" pitchFamily="2" charset="-122"/>
                <a:ea typeface="华文隶书" panose="02010800040101010101" pitchFamily="2" charset="-122"/>
              </a:rPr>
              <a:t>以上部门和单位统称为主管机关。</a:t>
            </a:r>
          </a:p>
          <a:p>
            <a:r>
              <a:rPr lang="zh-CN" altLang="zh-CN" sz="2400" dirty="0">
                <a:solidFill>
                  <a:srgbClr val="C00000"/>
                </a:solidFill>
                <a:latin typeface="华文隶书" panose="02010800040101010101" pitchFamily="2" charset="-122"/>
                <a:ea typeface="华文隶书" panose="02010800040101010101" pitchFamily="2" charset="-122"/>
              </a:rPr>
              <a:t>宁夏公路管理局</a:t>
            </a:r>
            <a:r>
              <a:rPr lang="zh-CN" altLang="zh-CN" sz="2400" dirty="0">
                <a:latin typeface="华文隶书" panose="02010800040101010101" pitchFamily="2" charset="-122"/>
                <a:ea typeface="华文隶书" panose="02010800040101010101" pitchFamily="2" charset="-122"/>
              </a:rPr>
              <a:t>负责行政许可权限范围内的收费公路、养护企业和养护单位的安全生产标准化建设工作的指导和监督管理。</a:t>
            </a:r>
          </a:p>
          <a:p>
            <a:r>
              <a:rPr lang="zh-CN" altLang="zh-CN" sz="2400" dirty="0">
                <a:solidFill>
                  <a:srgbClr val="C00000"/>
                </a:solidFill>
                <a:latin typeface="华文隶书" panose="02010800040101010101" pitchFamily="2" charset="-122"/>
                <a:ea typeface="华文隶书" panose="02010800040101010101" pitchFamily="2" charset="-122"/>
              </a:rPr>
              <a:t>宁夏道路运输管理局</a:t>
            </a:r>
            <a:r>
              <a:rPr lang="zh-CN" altLang="zh-CN" sz="2400" dirty="0">
                <a:latin typeface="华文隶书" panose="02010800040101010101" pitchFamily="2" charset="-122"/>
                <a:ea typeface="华文隶书" panose="02010800040101010101" pitchFamily="2" charset="-122"/>
              </a:rPr>
              <a:t>负责行政许可权限范围内的道路运输企业安全生产标准化建设工作的指导和监督管理。</a:t>
            </a:r>
            <a:endParaRPr lang="zh-CN" altLang="en-US" sz="2400" dirty="0">
              <a:latin typeface="华文隶书" panose="02010800040101010101" pitchFamily="2" charset="-122"/>
              <a:ea typeface="华文隶书" panose="02010800040101010101" pitchFamily="2" charset="-122"/>
            </a:endParaRPr>
          </a:p>
        </p:txBody>
      </p:sp>
      <p:sp>
        <p:nvSpPr>
          <p:cNvPr id="4" name="日期占位符 3"/>
          <p:cNvSpPr>
            <a:spLocks noGrp="1"/>
          </p:cNvSpPr>
          <p:nvPr>
            <p:ph type="dt" sz="half" idx="10"/>
          </p:nvPr>
        </p:nvSpPr>
        <p:spPr/>
        <p:txBody>
          <a:bodyPr/>
          <a:lstStyle/>
          <a:p>
            <a:fld id="{0EE5D040-DDDB-43E7-93C4-7CD81C2CAC9B}" type="datetime1">
              <a:rPr lang="zh-CN" altLang="en-US" smtClean="0"/>
              <a:pPr/>
              <a:t>2019-07-29</a:t>
            </a:fld>
            <a:endParaRPr lang="en-US" altLang="zh-CN"/>
          </a:p>
        </p:txBody>
      </p:sp>
      <p:sp>
        <p:nvSpPr>
          <p:cNvPr id="5" name="灯片编号占位符 4"/>
          <p:cNvSpPr>
            <a:spLocks noGrp="1"/>
          </p:cNvSpPr>
          <p:nvPr>
            <p:ph type="sldNum" sz="quarter" idx="12"/>
          </p:nvPr>
        </p:nvSpPr>
        <p:spPr/>
        <p:txBody>
          <a:bodyPr/>
          <a:lstStyle/>
          <a:p>
            <a:fld id="{118F51E0-587A-460F-8267-C79C6AE845C8}" type="slidenum">
              <a:rPr lang="zh-CN" altLang="en-US" smtClean="0"/>
              <a:pPr/>
              <a:t>3</a:t>
            </a:fld>
            <a:endParaRPr lang="en-US" altLang="zh-CN"/>
          </a:p>
        </p:txBody>
      </p:sp>
    </p:spTree>
    <p:extLst>
      <p:ext uri="{BB962C8B-B14F-4D97-AF65-F5344CB8AC3E}">
        <p14:creationId xmlns:p14="http://schemas.microsoft.com/office/powerpoint/2010/main" val="36182545"/>
      </p:ext>
    </p:extLst>
  </p:cSld>
  <p:clrMapOvr>
    <a:masterClrMapping/>
  </p:clrMapOvr>
  <p:transition spd="med">
    <p:spli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490662"/>
            <a:ext cx="8229600" cy="706090"/>
          </a:xfrm>
        </p:spPr>
        <p:txBody>
          <a:bodyPr/>
          <a:lstStyle/>
          <a:p>
            <a:r>
              <a:rPr lang="zh-CN" altLang="en-US" dirty="0" smtClean="0">
                <a:latin typeface="华文隶书" panose="02010800040101010101" pitchFamily="2" charset="-122"/>
                <a:ea typeface="华文隶书" panose="02010800040101010101" pitchFamily="2" charset="-122"/>
              </a:rPr>
              <a:t>宁夏</a:t>
            </a:r>
            <a:r>
              <a:rPr lang="zh-CN" altLang="en-US" dirty="0">
                <a:latin typeface="华文隶书" panose="02010800040101010101" pitchFamily="2" charset="-122"/>
                <a:ea typeface="华文隶书" panose="02010800040101010101" pitchFamily="2" charset="-122"/>
              </a:rPr>
              <a:t>自治区</a:t>
            </a:r>
            <a:r>
              <a:rPr lang="zh-CN" altLang="en-US" dirty="0" smtClean="0">
                <a:latin typeface="华文隶书" panose="02010800040101010101" pitchFamily="2" charset="-122"/>
                <a:ea typeface="华文隶书" panose="02010800040101010101" pitchFamily="2" charset="-122"/>
              </a:rPr>
              <a:t>标准化情况</a:t>
            </a:r>
            <a:endParaRPr lang="zh-CN" altLang="en-US" dirty="0">
              <a:latin typeface="华文隶书" panose="02010800040101010101" pitchFamily="2" charset="-122"/>
              <a:ea typeface="华文隶书" panose="02010800040101010101" pitchFamily="2" charset="-122"/>
            </a:endParaRPr>
          </a:p>
        </p:txBody>
      </p:sp>
      <p:sp>
        <p:nvSpPr>
          <p:cNvPr id="3" name="内容占位符 2"/>
          <p:cNvSpPr>
            <a:spLocks noGrp="1"/>
          </p:cNvSpPr>
          <p:nvPr>
            <p:ph idx="1"/>
          </p:nvPr>
        </p:nvSpPr>
        <p:spPr>
          <a:xfrm>
            <a:off x="457200" y="1600200"/>
            <a:ext cx="8291264" cy="4525963"/>
          </a:xfrm>
        </p:spPr>
        <p:txBody>
          <a:bodyPr/>
          <a:lstStyle/>
          <a:p>
            <a:pPr>
              <a:lnSpc>
                <a:spcPct val="90000"/>
              </a:lnSpc>
              <a:buNone/>
            </a:pPr>
            <a:r>
              <a:rPr lang="zh-CN" altLang="en-US" sz="2400" dirty="0">
                <a:latin typeface="华文隶书" pitchFamily="2" charset="-122"/>
                <a:ea typeface="华文隶书" pitchFamily="2" charset="-122"/>
              </a:rPr>
              <a:t>系统地址</a:t>
            </a:r>
            <a:r>
              <a:rPr lang="zh-CN" altLang="en-US" sz="2400" dirty="0" smtClean="0">
                <a:latin typeface="华文隶书" pitchFamily="2" charset="-122"/>
                <a:ea typeface="华文隶书" pitchFamily="2" charset="-122"/>
              </a:rPr>
              <a:t>：</a:t>
            </a:r>
            <a:endParaRPr lang="en-US" altLang="zh-CN" sz="2400" dirty="0" smtClean="0">
              <a:latin typeface="华文隶书" pitchFamily="2" charset="-122"/>
              <a:ea typeface="华文隶书" pitchFamily="2" charset="-122"/>
            </a:endParaRPr>
          </a:p>
          <a:p>
            <a:pPr>
              <a:lnSpc>
                <a:spcPct val="90000"/>
              </a:lnSpc>
              <a:buNone/>
            </a:pPr>
            <a:endParaRPr lang="en-US" altLang="zh-CN" sz="2400" dirty="0">
              <a:latin typeface="华文隶书" pitchFamily="2" charset="-122"/>
              <a:ea typeface="华文隶书" pitchFamily="2" charset="-122"/>
            </a:endParaRPr>
          </a:p>
          <a:p>
            <a:pPr indent="20638">
              <a:lnSpc>
                <a:spcPct val="90000"/>
              </a:lnSpc>
              <a:buNone/>
            </a:pPr>
            <a:r>
              <a:rPr lang="en-US" altLang="zh-CN" sz="2400" dirty="0" smtClean="0">
                <a:latin typeface="微软雅黑" panose="020B0503020204020204" pitchFamily="34" charset="-122"/>
                <a:ea typeface="微软雅黑" panose="020B0503020204020204" pitchFamily="34" charset="-122"/>
                <a:hlinkClick r:id="rId2"/>
              </a:rPr>
              <a:t>http</a:t>
            </a:r>
            <a:r>
              <a:rPr lang="en-US" altLang="zh-CN" sz="2400" dirty="0">
                <a:latin typeface="微软雅黑" panose="020B0503020204020204" pitchFamily="34" charset="-122"/>
                <a:ea typeface="微软雅黑" panose="020B0503020204020204" pitchFamily="34" charset="-122"/>
                <a:hlinkClick r:id="rId2"/>
              </a:rPr>
              <a:t>://</a:t>
            </a:r>
            <a:r>
              <a:rPr lang="zh-CN" altLang="en-US" sz="2400" dirty="0">
                <a:latin typeface="微软雅黑" panose="020B0503020204020204" pitchFamily="34" charset="-122"/>
                <a:ea typeface="微软雅黑" panose="020B0503020204020204" pitchFamily="34" charset="-122"/>
                <a:hlinkClick r:id="rId2"/>
              </a:rPr>
              <a:t>交通运输安全</a:t>
            </a:r>
            <a:r>
              <a:rPr lang="en-US" altLang="zh-CN" sz="2400" dirty="0">
                <a:latin typeface="微软雅黑" panose="020B0503020204020204" pitchFamily="34" charset="-122"/>
                <a:ea typeface="微软雅黑" panose="020B0503020204020204" pitchFamily="34" charset="-122"/>
                <a:hlinkClick r:id="rId2"/>
              </a:rPr>
              <a:t>.</a:t>
            </a:r>
            <a:r>
              <a:rPr lang="en-US" altLang="zh-CN" sz="2400" dirty="0" err="1" smtClean="0">
                <a:latin typeface="微软雅黑" panose="020B0503020204020204" pitchFamily="34" charset="-122"/>
                <a:ea typeface="微软雅黑" panose="020B0503020204020204" pitchFamily="34" charset="-122"/>
                <a:hlinkClick r:id="rId2"/>
              </a:rPr>
              <a:t>cn</a:t>
            </a:r>
            <a:endParaRPr lang="en-US" altLang="zh-CN" sz="2400" dirty="0" smtClean="0">
              <a:latin typeface="微软雅黑" panose="020B0503020204020204" pitchFamily="34" charset="-122"/>
              <a:ea typeface="微软雅黑" panose="020B0503020204020204" pitchFamily="34" charset="-122"/>
            </a:endParaRPr>
          </a:p>
          <a:p>
            <a:pPr>
              <a:lnSpc>
                <a:spcPct val="90000"/>
              </a:lnSpc>
              <a:buNone/>
            </a:pPr>
            <a:endParaRPr lang="en-US" altLang="zh-CN" sz="2400" dirty="0" smtClean="0">
              <a:latin typeface="微软雅黑" panose="020B0503020204020204" pitchFamily="34" charset="-122"/>
              <a:ea typeface="微软雅黑" panose="020B0503020204020204" pitchFamily="34" charset="-122"/>
            </a:endParaRPr>
          </a:p>
          <a:p>
            <a:pPr indent="20638">
              <a:lnSpc>
                <a:spcPct val="90000"/>
              </a:lnSpc>
              <a:buNone/>
            </a:pPr>
            <a:r>
              <a:rPr lang="zh-CN" altLang="en-US" sz="2400" dirty="0" smtClean="0">
                <a:latin typeface="微软雅黑" panose="020B0503020204020204" pitchFamily="34" charset="-122"/>
                <a:ea typeface="微软雅黑" panose="020B0503020204020204" pitchFamily="34" charset="-122"/>
              </a:rPr>
              <a:t>或者</a:t>
            </a:r>
            <a:endParaRPr lang="en-US" altLang="zh-CN" sz="2400" dirty="0" smtClean="0">
              <a:latin typeface="微软雅黑" panose="020B0503020204020204" pitchFamily="34" charset="-122"/>
              <a:ea typeface="微软雅黑" panose="020B0503020204020204" pitchFamily="34" charset="-122"/>
            </a:endParaRPr>
          </a:p>
          <a:p>
            <a:pPr>
              <a:lnSpc>
                <a:spcPct val="90000"/>
              </a:lnSpc>
              <a:buNone/>
            </a:pPr>
            <a:endParaRPr lang="en-US" altLang="zh-CN" sz="2400" dirty="0" smtClean="0">
              <a:latin typeface="微软雅黑" panose="020B0503020204020204" pitchFamily="34" charset="-122"/>
              <a:ea typeface="微软雅黑" panose="020B0503020204020204" pitchFamily="34" charset="-122"/>
            </a:endParaRPr>
          </a:p>
          <a:p>
            <a:pPr indent="20638">
              <a:lnSpc>
                <a:spcPct val="90000"/>
              </a:lnSpc>
              <a:buNone/>
            </a:pPr>
            <a:r>
              <a:rPr lang="en-US" altLang="zh-CN" sz="2400" dirty="0" smtClean="0">
                <a:latin typeface="微软雅黑" panose="020B0503020204020204" pitchFamily="34" charset="-122"/>
                <a:ea typeface="微软雅黑" panose="020B0503020204020204" pitchFamily="34" charset="-122"/>
                <a:hlinkClick r:id="rId3"/>
              </a:rPr>
              <a:t>http://218.95.165.5</a:t>
            </a:r>
            <a:r>
              <a:rPr lang="en-US" altLang="zh-CN" sz="2400" dirty="0" smtClean="0">
                <a:latin typeface="微软雅黑" panose="020B0503020204020204" pitchFamily="34" charset="-122"/>
                <a:ea typeface="微软雅黑" panose="020B0503020204020204" pitchFamily="34" charset="-122"/>
              </a:rPr>
              <a:t> </a:t>
            </a:r>
            <a:endParaRPr lang="en-US" altLang="zh-CN" sz="2400" dirty="0" smtClean="0">
              <a:latin typeface="微软雅黑" panose="020B0503020204020204" pitchFamily="34" charset="-122"/>
              <a:ea typeface="微软雅黑" panose="020B0503020204020204" pitchFamily="34" charset="-122"/>
            </a:endParaRPr>
          </a:p>
          <a:p>
            <a:pPr algn="ctr">
              <a:lnSpc>
                <a:spcPct val="90000"/>
              </a:lnSpc>
              <a:buNone/>
            </a:pPr>
            <a:endParaRPr lang="en-US" altLang="zh-CN" sz="2400" dirty="0" smtClean="0">
              <a:latin typeface="微软雅黑" panose="020B0503020204020204" pitchFamily="34" charset="-122"/>
              <a:ea typeface="微软雅黑" panose="020B0503020204020204" pitchFamily="34" charset="-122"/>
            </a:endParaRPr>
          </a:p>
          <a:p>
            <a:pPr algn="ctr">
              <a:lnSpc>
                <a:spcPct val="90000"/>
              </a:lnSpc>
              <a:buNone/>
            </a:pPr>
            <a:endParaRPr lang="en-US" altLang="zh-CN" sz="2400" dirty="0">
              <a:latin typeface="微软雅黑" panose="020B0503020204020204" pitchFamily="34" charset="-122"/>
              <a:ea typeface="微软雅黑" panose="020B0503020204020204" pitchFamily="34" charset="-122"/>
            </a:endParaRPr>
          </a:p>
          <a:p>
            <a:pPr algn="ctr">
              <a:lnSpc>
                <a:spcPct val="90000"/>
              </a:lnSpc>
              <a:buNone/>
            </a:pPr>
            <a:r>
              <a:rPr lang="zh-CN" altLang="en-US" sz="2400" dirty="0" smtClean="0">
                <a:latin typeface="微软雅黑" panose="020B0503020204020204" pitchFamily="34" charset="-122"/>
                <a:ea typeface="微软雅黑" panose="020B0503020204020204" pitchFamily="34" charset="-122"/>
              </a:rPr>
              <a:t>（旧网址：</a:t>
            </a:r>
            <a:r>
              <a:rPr lang="en-US" altLang="zh-CN" sz="2400" dirty="0" smtClean="0">
                <a:latin typeface="微软雅黑" panose="020B0503020204020204" pitchFamily="34" charset="-122"/>
                <a:ea typeface="微软雅黑" panose="020B0503020204020204" pitchFamily="34" charset="-122"/>
              </a:rPr>
              <a:t>http</a:t>
            </a:r>
            <a:r>
              <a:rPr lang="en-US" altLang="zh-CN" sz="2400" dirty="0">
                <a:latin typeface="微软雅黑" panose="020B0503020204020204" pitchFamily="34" charset="-122"/>
                <a:ea typeface="微软雅黑" panose="020B0503020204020204" pitchFamily="34" charset="-122"/>
              </a:rPr>
              <a:t>://</a:t>
            </a:r>
            <a:r>
              <a:rPr lang="en-US" altLang="zh-CN" sz="2400" dirty="0" smtClean="0">
                <a:latin typeface="微软雅黑" panose="020B0503020204020204" pitchFamily="34" charset="-122"/>
                <a:ea typeface="微软雅黑" panose="020B0503020204020204" pitchFamily="34" charset="-122"/>
              </a:rPr>
              <a:t>119.60.11.47</a:t>
            </a:r>
            <a:r>
              <a:rPr lang="zh-CN" altLang="en-US" sz="2400" dirty="0" smtClean="0">
                <a:latin typeface="微软雅黑" panose="020B0503020204020204" pitchFamily="34" charset="-122"/>
                <a:ea typeface="微软雅黑" panose="020B0503020204020204" pitchFamily="34" charset="-122"/>
              </a:rPr>
              <a:t>，直接跳转到以上新网址）</a:t>
            </a:r>
            <a:endParaRPr lang="en-US" altLang="zh-CN" sz="2400" dirty="0" smtClean="0">
              <a:latin typeface="微软雅黑" panose="020B0503020204020204" pitchFamily="34" charset="-122"/>
              <a:ea typeface="微软雅黑" panose="020B0503020204020204" pitchFamily="34" charset="-122"/>
            </a:endParaRPr>
          </a:p>
          <a:p>
            <a:pPr algn="ctr">
              <a:lnSpc>
                <a:spcPct val="90000"/>
              </a:lnSpc>
              <a:buNone/>
            </a:pPr>
            <a:r>
              <a:rPr lang="en-US" altLang="zh-CN" sz="2400" dirty="0" smtClean="0">
                <a:latin typeface="华文隶书" pitchFamily="2" charset="-122"/>
                <a:ea typeface="华文隶书" pitchFamily="2" charset="-122"/>
              </a:rPr>
              <a:t> </a:t>
            </a:r>
            <a:endParaRPr lang="en-US" altLang="zh-CN" sz="2400" dirty="0"/>
          </a:p>
        </p:txBody>
      </p:sp>
      <p:sp>
        <p:nvSpPr>
          <p:cNvPr id="4" name="日期占位符 3"/>
          <p:cNvSpPr>
            <a:spLocks noGrp="1"/>
          </p:cNvSpPr>
          <p:nvPr>
            <p:ph type="dt" sz="half" idx="10"/>
          </p:nvPr>
        </p:nvSpPr>
        <p:spPr/>
        <p:txBody>
          <a:bodyPr/>
          <a:lstStyle/>
          <a:p>
            <a:fld id="{0EE5D040-DDDB-43E7-93C4-7CD81C2CAC9B}" type="datetime1">
              <a:rPr lang="zh-CN" altLang="en-US" smtClean="0"/>
              <a:pPr/>
              <a:t>2019-07-30</a:t>
            </a:fld>
            <a:endParaRPr lang="en-US" altLang="zh-CN"/>
          </a:p>
        </p:txBody>
      </p:sp>
      <p:sp>
        <p:nvSpPr>
          <p:cNvPr id="5" name="灯片编号占位符 4"/>
          <p:cNvSpPr>
            <a:spLocks noGrp="1"/>
          </p:cNvSpPr>
          <p:nvPr>
            <p:ph type="sldNum" sz="quarter" idx="12"/>
          </p:nvPr>
        </p:nvSpPr>
        <p:spPr/>
        <p:txBody>
          <a:bodyPr/>
          <a:lstStyle/>
          <a:p>
            <a:fld id="{118F51E0-587A-460F-8267-C79C6AE845C8}" type="slidenum">
              <a:rPr lang="zh-CN" altLang="en-US" smtClean="0"/>
              <a:pPr/>
              <a:t>4</a:t>
            </a:fld>
            <a:endParaRPr lang="en-US" altLang="zh-CN"/>
          </a:p>
        </p:txBody>
      </p:sp>
      <p:sp>
        <p:nvSpPr>
          <p:cNvPr id="6" name="AutoShape 2" descr="data:image/png;base64,iVBORw0KGgoAAAANSUhEUgAAAQAAAAEACAYAAABccqhmAAANXklEQVR4nO2VUY5jOQwDc/9L915gFrG7JRdlFwH+BZYo8jGfz+fzI//NVXS8WQ1aN3UbOkMDiC8Qy46QUaB1U7ehMzSA+AKx7AgZBVo3dRs6QwOILxDLjpBRoHVTt6EzNID4ArHsCBkFWjd1GzpDA4gvEMuOkFGgdVO3oTM0gPgCsewIGQVaN3UbOkMDiC8Qy46QUaB1U7ehMzSA+AKx7AgZBVo3dRs6QwOILxDLjpBRoHVTt6EzNIDZwe3AhEC+iI6yePHeFsAXWACZsABqYAF8gQWQCQugBhbAF1gAmbAAamABfIEFkAkLoAYWwBdYAJmwAGpgAXyBBZAJC6AGFsAXWACZsABqYAF8gQWQCQugBhbAF1gAmbAAaoAWwObwUlbvOAETtNxUuDfl2wII/mhWMUGLBZCZbwsg+KNZxQQtFkBmvi2A4I9mFRO0WACZ+bYAgj+aVUzQYgFk5tsCCP5oVjFBiwWQmW8LIPijWcUELRZAZr4tgOCPZhUTtFgAmfm2AII/mlVM0GIBZObbAgj+aFYxQYsFkJlvC0DNUbM7MOGO8I4eSM0Zszsw4Y7wjh5IzRmzOzDhjvCOHkjNGbM7MOGO8I4eSM0Zszsw4Y7wjh5IzRmzOzDhjvCOHkjNGbM7MOGO8I4eSM0Zszsw4Y7wjh5IzRmzOzDhjvCOHkjNGbM7MOGO8I4eKFEzpYW8TwcmeA3v6IESNVNayPt0YILX8I4eKFEzpYW8TwcmeA3v6IESNVNayPt0YILX8I4eKFEzpYW8TwcmeA3v6IESNVNayPt0YILX8I4eKFEzpYW8TwcmeA3v6IESNVNayPt0YILX8I4eKFEzpYW8TwcmeA3v6IESNVNayPt0YILX8I4eKFEzpYW8TwcmeA3vyJlDgTx4upauNyncpGUVFsAXWADn36Rwk5ZVWABfYAGcf5PCTVpWYQF8gQVw/k0KN2lZhQXwBRbA+Tcp3KRlFRbAF1gA59+kcJOWVVgAX2ABnH+Twk1aVmEBfIEFcP5NCjdpWYUF8AUWwPk3KdykZRUWwBdYAOffpHCTllW0FMCL7Dh49ZvuWPfmo8QXiOWE4Lpj3ZuPEl8glhOC6451bz5KfIFYTgiuO9a9+SjxBWI5IbjuWPfmo8QXiOWE4Lpj3ZuPEl8glhOC6451bz5KfIFYTgiuO9a9+SjxBWI5IbjuWPfmo8QXiOWE4Lpj3ZtPcvmS4n+Bm1j4wXToFrnQnQLQH7cFIH4L3SkA/XFbAOK30J0C0B+3BSB+C90pAP1xWwDit9CdAtAftwUgfgvdKQD9cVsA4rfQnQLQH7cFIH4L3SkA/XFbAOK30J0C0B+3BSB+i0+6iR0hpz9GQkvXzV/zhfS66Y7Mkh1iOt5MD0WHf+labmM1NuczS3aI6XgzPRQd/qVruY3V2JzPLNkhpuPN9FB0+Jeu5TZWY3M+s2SHmI4300PR4V+6lttYjc35zJIdYjreTA9Fh3/pWm5jNTbnM0t2iOl4Mz0UHf6la7mN1diczyzZIabjzfRQdPiXruU2VmNzPrNkh5iON9ND0eFfupbbWI3N+cySHWI63kwPRYd/6VpuYzU25zNLdojpeDM9FB3+pWu5jdXYnJ9tYodwUYObvJ5QAE13zD7kphgL4CBu8toCCD3kphgL4CBu8toCCD3kphgL4CBu8toCCD3kphgL4CBu8toCCD3kphgL4CBu8toCCD3kphgL4CBu8toCCD3kphgL4CBu8toCCD3kphgL4CBu8toCCD3kphgL4CBu8vrZAtj6dSHIj5U0m/xo0u/jjoDXLa+uDH4w4HQg0+/jjoDXLa+uDH4w4HQg0+/jjoDXLa+uDH4w4HQg0+/jjoDXLa+uDH4w4HQg0+/jjoDXLa+uDH4w4HQg0+/jjoDXLa+uDH4w4HQg0+/jjoDXLa+uDH4w4HQg0+/jjoDXLa+uDH4w4HQg0+/jjoDXLa+uDH4w4HQg0+/jjoDX6WJIE0ljqjHhjvQHS4HUbAEUzJ6ACXe0ACyA9rkWQO4dLQALoH2uBZB7RwvAAmifawHk3tECsADa51oAuXe0ACyA9rkWQO4dLQALoH2uBZB7RwvAAmifawHk3tECsADa51oAuXe0AC4ogGpMCCSJmz4u0usOkN4sM/2QZCjI8FBaSN2k1x3AP+4Vph+SDAUZHkoLqZv0ugP4x73C9EOSoSDDQ2khdZNedwD/uFeYfkgyFGR4KC2kbtLrDuAf9wrTD0mGggwPpYXUTXrdAfzjXmH6IclQkOGhtJC6Sa87gH/cK0w/JBkKMjyUFlI36XUH8I97hemHJENBhofSQuomve4A/nGvMP2QZCjI8FBaSN2k1x3AP+4Vph+SDAUZHkoLqZv0ugP4x73Ge0LxYnjI2enZoTVTO26+eYdoC+D87PTs0JqpHTffvEO0BXB+dnp2aM3Ujptv3iHaAjg/Oz07tGZqx8037xBtAZyfnZ4dWjO14+abd4i2AM7PTs8OrZnacfPNO0RbAOdnp2eH1kztuPnmHaItgPOz07NDa6Z23HzzDtEWwPnZ6dmhNVM7br55h2gL4Pzs9OzQmqkdt96klpzwYU/QMgETvCa1kJmwAEJ5EyZ4TWohM2EBhPImTPCa1EJmwgII5U2Y4DWphcyEBRDKmzDBa1ILmQkLIJQ3YYLXpBYyExZAKG/CBK9JLWQmLIBQ3oQJXpNayExYAKG8CRO8JrWQmbAAQnkTJnhNaiEzEZ+0m8LToadjLnmfDj237NiSxxblhbAALIC/6rllRwsg9KMh9XTMJe/ToeeWHS2A0I+G1NMxl7xPh55bdrQAQj8aUk/HXPI+HXpu2dECCP1oSD0dc8n7dOi5ZUcLIPSjIfV0zCXv06Hnlh0tgNCPhtTTMZe8T4eeW3a0AEI/GlJPx1zyPh16btnRAgj9aEg9HXPJ+3TouWXHpjzmH3JDjKwJhQxk0zeTv+SGGFngC72r/LuHG17nL7khRhb4Qu8q/+7hhtf5S26IkQW+0LvKv3u44XX+khtiZIEv9K7y7x5ueJ2/5IYYWeALvav8u4cbXucvuSFGFvhC7yr/7uGG1/lLboiRBb7Qu8q/e7jhdf6SG2JkgS/0rvLvHm54nb/khhhZ4Au9q/y7hxte5y+5IUYW+ELvKv/u4bLXLa8+BtpEd5y9owUwHK8G1x0tAPHzbnDd0QIQP+8G1x0tAPHzbnDd0QIQP+8G1x0tAPHzbnDd0QIQP+8G1x0tAPHzbnDd0QIQP+8G1x0vKIAdQa+x2sBX2XHH6jdJr0l86HAkc+OI8vAdq98kvSbxocORzI0jysN3rH6T9JrEhw5HMjeOKA/fsfpN0msSHzocydw4ojx8x+o3Sa9JfOhwJHPjiPLwHavfJL0m8aHDkcyNI8rDd6x+k/SaxIcORzI3jigP37H6TdJrEh86HMncOKI8fMfqN0mvSXzocCRz44jy8B2r3yS9JvGZsGQ1JmgmQ+ZHc1YLfO/sg3dggmYLINMbC+ACTNBsAWR6YwFcgAmaLYBMbyyACzBBswWQ6Y0FcAEmaLYAMr2xAC7ABM0WQKY3FsAFmKDZAsj0xgK4ABM0WwCZ3lgAF2CCZgsg0xsL4KEDkZqr8eqO5vEr8z+Gyw5eOtsdc1mtu+mO+R/DZQcvne2OuazW3XTH/I/hsoOXznbHXFbrbrpj/sdw2cFLZ7tjLqt1N90x/2O47OCls90xl9W6m+6Y/zFcdvDS2e6Yy2rdTXfM/xguO3jpbHfMZbXupjvmfwyXHbx0tjvmslp30x3zP4bLDl462x1zWa276Y75H8NlBy+d7Y65rNbddMf8jyH94Lch3b8OLeRsmBbAyVBMQLp/HVrI2TAtgJOhmIB0/zq0kLNhWgAnQzEB6f51aCFnw7QAToZiAtL969BCzoZpAZwMxQSk+9ehhZwN0wI4GYoJSPevQws5G6YFcDIUE5DuX4cWcjZMC+BkKCYg3b8OLeRsmBbAyVBMQLp/HVrI2TAtgJOhuGnHarzq9So6tFgAoaGYsGM1XvV6FRbAQ6GYsGM1XvV6FRbAQ6GYsGM1XvV6FRbAQ6GYsGM1XvV6FRbAQ6GYsGM1XvV6FRbAQ6GYsGM1XvV6FRbAQ6GYsGM1XvV6FRbAQ6GYsGM1XvV6FRbAQ6GYsGM1XvV6FSMKYAJIzdTs2z6uE38oU7l5RwsgMbjUXAtgPjfvaAEkBpeaawHM5+YdLYDE4FJzLYD53LyjBZAYXGquBTCfm3e0ABKDS821AOZz844WQGJwqbkWwHxu3tECSAwuNdcCmM/NO1oAicGl5loA87l5RwsgMbjUXAtgPjfvyC+cypvCSH5cHZiwI6Vlk3w4UznEwFItHXo6MGFHSssm+XCmcoiBpVo69HRgwo6Ulk3y4UzlEANLtXTo6cCEHSktm+TDmcohBpZq6dDTgQk7Ulo2yYczlUMMLNXSoacDE3aktGySD2cqhxhYqqVDTwcm7Ehp2SQfzlQOMbBUS4eeDkzYkdKyST6cqRxiYKmWDj0dmLAjpWWTfDhTOcTAUi0dejowYUdKyyb5cKZyiIGlWjr0dGDCjpSWHf4HCUpR46DZYq4AAAAASUVORK5CYII="/>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 name="AutoShape 4" descr="data:image/png;base64,iVBORw0KGgoAAAANSUhEUgAAAQAAAAEACAYAAABccqhmAAANXklEQVR4nO2VUY5jOQwDc/9L915gFrG7JRdlFwH+BZYo8jGfz+fzI//NVXS8WQ1aN3UbOkMDiC8Qy46QUaB1U7ehMzSA+AKx7AgZBVo3dRs6QwOILxDLjpBRoHVTt6EzNID4ArHsCBkFWjd1GzpDA4gvEMuOkFGgdVO3oTM0gPgCsewIGQVaN3UbOkMDiC8Qy46QUaB1U7ehMzSA+AKx7AgZBVo3dRs6QwOILxDLjpBRoHVTt6EzNIDZwe3AhEC+iI6yePHeFsAXWACZsABqYAF8gQWQCQugBhbAF1gAmbAAamABfIEFkAkLoAYWwBdYAJmwAGpgAXyBBZAJC6AGFsAXWACZsABqYAF8gQWQCQugBhbAF1gAmbAAaoAWwObwUlbvOAETtNxUuDfl2wII/mhWMUGLBZCZbwsg+KNZxQQtFkBmvi2A4I9mFRO0WACZ+bYAgj+aVUzQYgFk5tsCCP5oVjFBiwWQmW8LIPijWcUELRZAZr4tgOCPZhUTtFgAmfm2AII/mlVM0GIBZObbAgj+aFYxQYsFkJlvC0DNUbM7MOGO8I4eSM0Zszsw4Y7wjh5IzRmzOzDhjvCOHkjNGbM7MOGO8I4eSM0Zszsw4Y7wjh5IzRmzOzDhjvCOHkjNGbM7MOGO8I4eSM0Zszsw4Y7wjh5IzRmzOzDhjvCOHkjNGbM7MOGO8I4eKFEzpYW8TwcmeA3v6IESNVNayPt0YILX8I4eKFEzpYW8TwcmeA3v6IESNVNayPt0YILX8I4eKFEzpYW8TwcmeA3v6IESNVNayPt0YILX8I4eKFEzpYW8TwcmeA3v6IESNVNayPt0YILX8I4eKFEzpYW8TwcmeA3v6IESNVNayPt0YILX8I4eKFEzpYW8TwcmeA3vyJlDgTx4upauNyncpGUVFsAXWADn36Rwk5ZVWABfYAGcf5PCTVpWYQF8gQVw/k0KN2lZhQXwBRbA+Tcp3KRlFRbAF1gA59+kcJOWVVgAX2ABnH+Twk1aVmEBfIEFcP5NCjdpWYUF8AUWwPk3KdykZRUWwBdYAOffpHCTllW0FMCL7Dh49ZvuWPfmo8QXiOWE4Lpj3ZuPEl8glhOC6451bz5KfIFYTgiuO9a9+SjxBWI5IbjuWPfmo8QXiOWE4Lpj3ZuPEl8glhOC6451bz5KfIFYTgiuO9a9+SjxBWI5IbjuWPfmo8QXiOWE4Lpj3ZtPcvmS4n+Bm1j4wXToFrnQnQLQH7cFIH4L3SkA/XFbAOK30J0C0B+3BSB+C90pAP1xWwDit9CdAtAftwUgfgvdKQD9cVsA4rfQnQLQH7cFIH4L3SkA/XFbAOK30J0C0B+3BSB+i0+6iR0hpz9GQkvXzV/zhfS66Y7Mkh1iOt5MD0WHf+labmM1NuczS3aI6XgzPRQd/qVruY3V2JzPLNkhpuPN9FB0+Jeu5TZWY3M+s2SHmI4300PR4V+6lttYjc35zJIdYjreTA9Fh3/pWm5jNTbnM0t2iOl4Mz0UHf6la7mN1diczyzZIabjzfRQdPiXruU2VmNzPrNkh5iON9ND0eFfupbbWI3N+cySHWI63kwPRYd/6VpuYzU25zNLdojpeDM9FB3+pWu5jdXYnJ9tYodwUYObvJ5QAE13zD7kphgL4CBu8toCCD3kphgL4CBu8toCCD3kphgL4CBu8toCCD3kphgL4CBu8toCCD3kphgL4CBu8toCCD3kphgL4CBu8toCCD3kphgL4CBu8toCCD3kphgL4CBu8toCCD3kphgL4CBu8vrZAtj6dSHIj5U0m/xo0u/jjoDXLa+uDH4w4HQg0+/jjoDXLa+uDH4w4HQg0+/jjoDXLa+uDH4w4HQg0+/jjoDXLa+uDH4w4HQg0+/jjoDXLa+uDH4w4HQg0+/jjoDXLa+uDH4w4HQg0+/jjoDXLa+uDH4w4HQg0+/jjoDXLa+uDH4w4HQg0+/jjoDXLa+uDH4w4HQg0+/jjoDX6WJIE0ljqjHhjvQHS4HUbAEUzJ6ACXe0ACyA9rkWQO4dLQALoH2uBZB7RwvAAmifawHk3tECsADa51oAuXe0ACyA9rkWQO4dLQALoH2uBZB7RwvAAmifawHk3tECsADa51oAuXe0AC4ogGpMCCSJmz4u0usOkN4sM/2QZCjI8FBaSN2k1x3AP+4Vph+SDAUZHkoLqZv0ugP4x73C9EOSoSDDQ2khdZNedwD/uFeYfkgyFGR4KC2kbtLrDuAf9wrTD0mGggwPpYXUTXrdAfzjXmH6IclQkOGhtJC6Sa87gH/cK0w/JBkKMjyUFlI36XUH8I97hemHJENBhofSQuomve4A/nGvMP2QZCjI8FBaSN2k1x3AP+4Vph+SDAUZHkoLqZv0ugP4x73Ge0LxYnjI2enZoTVTO26+eYdoC+D87PTs0JqpHTffvEO0BXB+dnp2aM3Ujptv3iHaAjg/Oz07tGZqx8037xBtAZyfnZ4dWjO14+abd4i2AM7PTs8OrZnacfPNO0RbAOdnp2eH1kztuPnmHaItgPOz07NDa6Z23HzzDtEWwPnZ6dmhNVM7br55h2gL4Pzs9OzQmqkdt96klpzwYU/QMgETvCa1kJmwAEJ5EyZ4TWohM2EBhPImTPCa1EJmwgII5U2Y4DWphcyEBRDKmzDBa1ILmQkLIJQ3YYLXpBYyExZAKG/CBK9JLWQmLIBQ3oQJXpNayExYAKG8CRO8JrWQmbAAQnkTJnhNaiEzEZ+0m8LToadjLnmfDj237NiSxxblhbAALIC/6rllRwsg9KMh9XTMJe/ToeeWHS2A0I+G1NMxl7xPh55bdrQAQj8aUk/HXPI+HXpu2dECCP1oSD0dc8n7dOi5ZUcLIPSjIfV0zCXv06Hnlh0tgNCPhtTTMZe8T4eeW3a0AEI/GlJPx1zyPh16btnRAgj9aEg9HXPJ+3TouWXHpjzmH3JDjKwJhQxk0zeTv+SGGFngC72r/LuHG17nL7khRhb4Qu8q/+7hhtf5S26IkQW+0LvKv3u44XX+khtiZIEv9K7y7x5ueJ2/5IYYWeALvav8u4cbXucvuSFGFvhC7yr/7uGG1/lLboiRBb7Qu8q/e7jhdf6SG2JkgS/0rvLvHm54nb/khhhZ4Au9q/y7hxte5y+5IUYW+ELvKv/u4bLXLa8+BtpEd5y9owUwHK8G1x0tAPHzbnDd0QIQP+8G1x0tAPHzbnDd0QIQP+8G1x0tAPHzbnDd0QIQP+8G1x0tAPHzbnDd0QIQP+8G1x0vKIAdQa+x2sBX2XHH6jdJr0l86HAkc+OI8vAdq98kvSbxocORzI0jysN3rH6T9JrEhw5HMjeOKA/fsfpN0msSHzocydw4ojx8x+o3Sa9JfOhwJHPjiPLwHavfJL0m8aHDkcyNI8rDd6x+k/SaxIcORzI3jigP37H6TdJrEh86HMncOKI8fMfqN0mvSXzocCRz44jy8B2r3yS9JvGZsGQ1JmgmQ+ZHc1YLfO/sg3dggmYLINMbC+ACTNBsAWR6YwFcgAmaLYBMbyyACzBBswWQ6Y0FcAEmaLYAMr2xAC7ABM0WQKY3FsAFmKDZAsj0xgK4ABM0WwCZ3lgAF2CCZgsg0xsL4KEDkZqr8eqO5vEr8z+Gyw5eOtsdc1mtu+mO+R/DZQcvne2OuazW3XTH/I/hsoOXznbHXFbrbrpj/sdw2cFLZ7tjLqt1N90x/2O47OCls90xl9W6m+6Y/zFcdvDS2e6Yy2rdTXfM/xguO3jpbHfMZbXupjvmfwyXHbx0tjvmslp30x3zP4bLDl462x1zWa276Y75H8NlBy+d7Y65rNbddMf8jyH94Lch3b8OLeRsmBbAyVBMQLp/HVrI2TAtgJOhmIB0/zq0kLNhWgAnQzEB6f51aCFnw7QAToZiAtL969BCzoZpAZwMxQSk+9ehhZwN0wI4GYoJSPevQws5G6YFcDIUE5DuX4cWcjZMC+BkKCYg3b8OLeRsmBbAyVBMQLp/HVrI2TAtgJOhuGnHarzq9So6tFgAoaGYsGM1XvV6FRbAQ6GYsGM1XvV6FRbAQ6GYsGM1XvV6FRbAQ6GYsGM1XvV6FRbAQ6GYsGM1XvV6FRbAQ6GYsGM1XvV6FRbAQ6GYsGM1XvV6FRbAQ6GYsGM1XvV6FRbAQ6GYsGM1XvV6FSMKYAJIzdTs2z6uE38oU7l5RwsgMbjUXAtgPjfvaAEkBpeaawHM5+YdLYDE4FJzLYD53LyjBZAYXGquBTCfm3e0ABKDS821AOZz844WQGJwqbkWwHxu3tECSAwuNdcCmM/NO1oAicGl5loA87l5RwsgMbjUXAtgPjfvyC+cypvCSH5cHZiwI6Vlk3w4UznEwFItHXo6MGFHSssm+XCmcoiBpVo69HRgwo6Ulk3y4UzlEANLtXTo6cCEHSktm+TDmcohBpZq6dDTgQk7Ulo2yYczlUMMLNXSoacDE3aktGySD2cqhxhYqqVDTwcm7Ehp2SQfzlQOMbBUS4eeDkzYkdKyST6cqRxiYKmWDj0dmLAjpWWTfDhTOcTAUi0dejowYUdKyyb5cKZyiIGlWjr0dGDCjpSWHf4HCUpR46DZYq4AAAAASUVORK5CYII="/>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819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2120" y="2142728"/>
            <a:ext cx="2438400"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87353107"/>
      </p:ext>
    </p:extLst>
  </p:cSld>
  <p:clrMapOvr>
    <a:masterClrMapping/>
  </p:clrMapOvr>
  <p:transition spd="med">
    <p:spli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pPr>
              <a:defRPr/>
            </a:pPr>
            <a:fld id="{C94FA09D-12FC-4C6F-AD9B-D78E28E00EEA}" type="slidenum">
              <a:rPr lang="en-US" altLang="zh-CN" smtClean="0"/>
              <a:pPr>
                <a:defRPr/>
              </a:pPr>
              <a:t>5</a:t>
            </a:fld>
            <a:endParaRPr lang="en-US" altLang="zh-CN"/>
          </a:p>
        </p:txBody>
      </p:sp>
      <p:graphicFrame>
        <p:nvGraphicFramePr>
          <p:cNvPr id="6" name="图示 5"/>
          <p:cNvGraphicFramePr/>
          <p:nvPr>
            <p:extLst>
              <p:ext uri="{D42A27DB-BD31-4B8C-83A1-F6EECF244321}">
                <p14:modId xmlns:p14="http://schemas.microsoft.com/office/powerpoint/2010/main" val="1091033666"/>
              </p:ext>
            </p:extLst>
          </p:nvPr>
        </p:nvGraphicFramePr>
        <p:xfrm>
          <a:off x="1143000" y="685800"/>
          <a:ext cx="6858000" cy="5562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47986447"/>
      </p:ext>
    </p:extLst>
  </p:cSld>
  <p:clrMapOvr>
    <a:masterClrMapping/>
  </p:clrMapOvr>
  <p:transition spd="med">
    <p:spli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pPr>
              <a:defRPr/>
            </a:pPr>
            <a:fld id="{8700C830-80C8-46E5-91F2-2B57A9A08286}" type="slidenum">
              <a:rPr lang="en-US" altLang="zh-CN" smtClean="0">
                <a:latin typeface="华文隶书" panose="02010800040101010101" pitchFamily="2" charset="-122"/>
                <a:ea typeface="华文隶书" panose="02010800040101010101" pitchFamily="2" charset="-122"/>
              </a:rPr>
              <a:pPr>
                <a:defRPr/>
              </a:pPr>
              <a:t>6</a:t>
            </a:fld>
            <a:endParaRPr lang="en-US" altLang="zh-CN">
              <a:latin typeface="华文隶书" panose="02010800040101010101" pitchFamily="2" charset="-122"/>
              <a:ea typeface="华文隶书" panose="02010800040101010101" pitchFamily="2" charset="-122"/>
            </a:endParaRPr>
          </a:p>
        </p:txBody>
      </p:sp>
      <p:sp>
        <p:nvSpPr>
          <p:cNvPr id="8195" name="矩形 4"/>
          <p:cNvSpPr>
            <a:spLocks noChangeArrowheads="1"/>
          </p:cNvSpPr>
          <p:nvPr/>
        </p:nvSpPr>
        <p:spPr bwMode="auto">
          <a:xfrm>
            <a:off x="304800" y="1028700"/>
            <a:ext cx="8534400" cy="37861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712788" indent="-712788">
              <a:lnSpc>
                <a:spcPct val="150000"/>
              </a:lnSpc>
              <a:buFont typeface="Arial" charset="0"/>
              <a:buAutoNum type="arabicPeriod"/>
            </a:pPr>
            <a:r>
              <a:rPr lang="zh-CN" altLang="zh-CN" sz="3200" b="1">
                <a:solidFill>
                  <a:srgbClr val="000000"/>
                </a:solidFill>
                <a:latin typeface="华文隶书" panose="02010800040101010101" pitchFamily="2" charset="-122"/>
                <a:ea typeface="华文隶书" panose="02010800040101010101" pitchFamily="2" charset="-122"/>
              </a:rPr>
              <a:t>交通运输主管部门用户</a:t>
            </a:r>
          </a:p>
          <a:p>
            <a:pPr marL="712788" indent="-712788">
              <a:lnSpc>
                <a:spcPct val="150000"/>
              </a:lnSpc>
              <a:buFont typeface="Arial" charset="0"/>
              <a:buAutoNum type="arabicPeriod"/>
            </a:pPr>
            <a:r>
              <a:rPr lang="zh-CN" altLang="zh-CN" sz="3200" b="1">
                <a:solidFill>
                  <a:srgbClr val="000000"/>
                </a:solidFill>
                <a:latin typeface="华文隶书" panose="02010800040101010101" pitchFamily="2" charset="-122"/>
                <a:ea typeface="华文隶书" panose="02010800040101010101" pitchFamily="2" charset="-122"/>
              </a:rPr>
              <a:t>交通运输企业用户</a:t>
            </a:r>
          </a:p>
          <a:p>
            <a:pPr marL="712788" indent="-712788">
              <a:lnSpc>
                <a:spcPct val="150000"/>
              </a:lnSpc>
              <a:buFont typeface="Arial" charset="0"/>
              <a:buAutoNum type="arabicPeriod"/>
            </a:pPr>
            <a:r>
              <a:rPr lang="zh-CN" altLang="zh-CN" sz="3200" b="1">
                <a:solidFill>
                  <a:srgbClr val="000000"/>
                </a:solidFill>
                <a:latin typeface="华文隶书" panose="02010800040101010101" pitchFamily="2" charset="-122"/>
                <a:ea typeface="华文隶书" panose="02010800040101010101" pitchFamily="2" charset="-122"/>
              </a:rPr>
              <a:t>评价机构用户</a:t>
            </a:r>
          </a:p>
          <a:p>
            <a:pPr marL="712788" indent="-712788">
              <a:lnSpc>
                <a:spcPct val="150000"/>
              </a:lnSpc>
              <a:buFont typeface="Arial" charset="0"/>
              <a:buAutoNum type="arabicPeriod"/>
            </a:pPr>
            <a:r>
              <a:rPr lang="zh-CN" altLang="zh-CN" sz="3200" b="1">
                <a:solidFill>
                  <a:srgbClr val="000000"/>
                </a:solidFill>
                <a:latin typeface="华文隶书" panose="02010800040101010101" pitchFamily="2" charset="-122"/>
                <a:ea typeface="华文隶书" panose="02010800040101010101" pitchFamily="2" charset="-122"/>
              </a:rPr>
              <a:t>评审员</a:t>
            </a:r>
          </a:p>
          <a:p>
            <a:pPr marL="712788" indent="-712788">
              <a:lnSpc>
                <a:spcPct val="150000"/>
              </a:lnSpc>
              <a:buFont typeface="Arial" charset="0"/>
              <a:buAutoNum type="arabicPeriod"/>
            </a:pPr>
            <a:r>
              <a:rPr lang="zh-CN" altLang="zh-CN" sz="3200" b="1">
                <a:solidFill>
                  <a:srgbClr val="000000"/>
                </a:solidFill>
                <a:latin typeface="华文隶书" panose="02010800040101010101" pitchFamily="2" charset="-122"/>
                <a:ea typeface="华文隶书" panose="02010800040101010101" pitchFamily="2" charset="-122"/>
              </a:rPr>
              <a:t>管理维护单位用户</a:t>
            </a:r>
          </a:p>
        </p:txBody>
      </p:sp>
      <p:sp>
        <p:nvSpPr>
          <p:cNvPr id="8196" name="标题 1"/>
          <p:cNvSpPr>
            <a:spLocks noGrp="1"/>
          </p:cNvSpPr>
          <p:nvPr>
            <p:ph type="title"/>
          </p:nvPr>
        </p:nvSpPr>
        <p:spPr>
          <a:xfrm>
            <a:off x="35496" y="366936"/>
            <a:ext cx="9067800" cy="685800"/>
          </a:xfrm>
        </p:spPr>
        <p:txBody>
          <a:bodyPr/>
          <a:lstStyle/>
          <a:p>
            <a:r>
              <a:rPr lang="zh-CN" altLang="en-US" sz="3600" b="1" dirty="0" smtClean="0">
                <a:solidFill>
                  <a:srgbClr val="0000FF"/>
                </a:solidFill>
                <a:latin typeface="华文隶书" panose="02010800040101010101" pitchFamily="2" charset="-122"/>
                <a:ea typeface="华文隶书" panose="02010800040101010101" pitchFamily="2" charset="-122"/>
              </a:rPr>
              <a:t>系统用户</a:t>
            </a:r>
            <a:endParaRPr lang="zh-CN" altLang="en-US" b="1" dirty="0" smtClean="0">
              <a:solidFill>
                <a:srgbClr val="0000FF"/>
              </a:solidFill>
              <a:latin typeface="华文隶书" panose="02010800040101010101" pitchFamily="2" charset="-122"/>
              <a:ea typeface="华文隶书" panose="02010800040101010101" pitchFamily="2" charset="-122"/>
            </a:endParaRPr>
          </a:p>
        </p:txBody>
      </p:sp>
      <p:pic>
        <p:nvPicPr>
          <p:cNvPr id="819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118100"/>
            <a:ext cx="91440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16499742"/>
      </p:ext>
    </p:extLst>
  </p:cSld>
  <p:clrMapOvr>
    <a:masterClrMapping/>
  </p:clrMapOvr>
  <p:transition spd="med">
    <p:spli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图示 5"/>
          <p:cNvGraphicFramePr/>
          <p:nvPr>
            <p:extLst>
              <p:ext uri="{D42A27DB-BD31-4B8C-83A1-F6EECF244321}">
                <p14:modId xmlns:p14="http://schemas.microsoft.com/office/powerpoint/2010/main" val="1844064736"/>
              </p:ext>
            </p:extLst>
          </p:nvPr>
        </p:nvGraphicFramePr>
        <p:xfrm>
          <a:off x="611560" y="1340768"/>
          <a:ext cx="7920880" cy="41764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矩形 6"/>
          <p:cNvSpPr/>
          <p:nvPr/>
        </p:nvSpPr>
        <p:spPr>
          <a:xfrm>
            <a:off x="139631" y="375047"/>
            <a:ext cx="4288353" cy="584775"/>
          </a:xfrm>
          <a:prstGeom prst="rect">
            <a:avLst/>
          </a:prstGeom>
        </p:spPr>
        <p:txBody>
          <a:bodyPr wrap="none">
            <a:spAutoFit/>
          </a:bodyPr>
          <a:lstStyle/>
          <a:p>
            <a:pPr lvl="0">
              <a:buNone/>
            </a:pPr>
            <a:r>
              <a:rPr lang="zh-CN" altLang="zh-CN" sz="3200" b="1" dirty="0">
                <a:latin typeface="微软雅黑" panose="020B0503020204020204" pitchFamily="34" charset="-122"/>
                <a:ea typeface="微软雅黑" panose="020B0503020204020204" pitchFamily="34" charset="-122"/>
              </a:rPr>
              <a:t>安全生产标准化子系统</a:t>
            </a:r>
            <a:endParaRPr lang="zh-CN" altLang="zh-CN" sz="32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85790106"/>
      </p:ext>
    </p:extLst>
  </p:cSld>
  <p:clrMapOvr>
    <a:masterClrMapping/>
  </p:clrMapOvr>
  <p:transition spd="med">
    <p:spli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latin typeface="微软雅黑" panose="020B0503020204020204" pitchFamily="34" charset="-122"/>
                <a:ea typeface="微软雅黑" panose="020B0503020204020204" pitchFamily="34" charset="-122"/>
              </a:rPr>
              <a:t>用户注册</a:t>
            </a:r>
            <a:r>
              <a:rPr lang="en-US" altLang="zh-CN" dirty="0" smtClean="0">
                <a:latin typeface="微软雅黑" panose="020B0503020204020204" pitchFamily="34" charset="-122"/>
                <a:ea typeface="微软雅黑" panose="020B0503020204020204" pitchFamily="34" charset="-122"/>
              </a:rPr>
              <a:t>/</a:t>
            </a:r>
            <a:r>
              <a:rPr lang="zh-CN" altLang="en-US" dirty="0" smtClean="0">
                <a:latin typeface="微软雅黑" panose="020B0503020204020204" pitchFamily="34" charset="-122"/>
                <a:ea typeface="微软雅黑" panose="020B0503020204020204" pitchFamily="34" charset="-122"/>
              </a:rPr>
              <a:t>登录</a:t>
            </a:r>
            <a:endParaRPr lang="zh-CN" altLang="en-US" dirty="0">
              <a:latin typeface="微软雅黑" panose="020B0503020204020204" pitchFamily="34" charset="-122"/>
              <a:ea typeface="微软雅黑" panose="020B0503020204020204" pitchFamily="34" charset="-122"/>
            </a:endParaRPr>
          </a:p>
        </p:txBody>
      </p:sp>
      <p:sp>
        <p:nvSpPr>
          <p:cNvPr id="4" name="日期占位符 3"/>
          <p:cNvSpPr>
            <a:spLocks noGrp="1"/>
          </p:cNvSpPr>
          <p:nvPr>
            <p:ph type="dt" sz="half" idx="10"/>
          </p:nvPr>
        </p:nvSpPr>
        <p:spPr/>
        <p:txBody>
          <a:bodyPr/>
          <a:lstStyle/>
          <a:p>
            <a:fld id="{0EE5D040-DDDB-43E7-93C4-7CD81C2CAC9B}" type="datetime1">
              <a:rPr lang="zh-CN" altLang="en-US" smtClean="0"/>
              <a:pPr/>
              <a:t>2019-07-29</a:t>
            </a:fld>
            <a:endParaRPr lang="en-US" altLang="zh-CN"/>
          </a:p>
        </p:txBody>
      </p:sp>
      <p:sp>
        <p:nvSpPr>
          <p:cNvPr id="5" name="灯片编号占位符 4"/>
          <p:cNvSpPr>
            <a:spLocks noGrp="1"/>
          </p:cNvSpPr>
          <p:nvPr>
            <p:ph type="sldNum" sz="quarter" idx="12"/>
          </p:nvPr>
        </p:nvSpPr>
        <p:spPr/>
        <p:txBody>
          <a:bodyPr/>
          <a:lstStyle/>
          <a:p>
            <a:fld id="{118F51E0-587A-460F-8267-C79C6AE845C8}" type="slidenum">
              <a:rPr lang="zh-CN" altLang="en-US" smtClean="0"/>
              <a:pPr/>
              <a:t>8</a:t>
            </a:fld>
            <a:endParaRPr lang="en-US" altLang="zh-CN"/>
          </a:p>
        </p:txBody>
      </p:sp>
      <p:graphicFrame>
        <p:nvGraphicFramePr>
          <p:cNvPr id="6" name="图示 5"/>
          <p:cNvGraphicFramePr/>
          <p:nvPr>
            <p:extLst>
              <p:ext uri="{D42A27DB-BD31-4B8C-83A1-F6EECF244321}">
                <p14:modId xmlns:p14="http://schemas.microsoft.com/office/powerpoint/2010/main" val="2476639837"/>
              </p:ext>
            </p:extLst>
          </p:nvPr>
        </p:nvGraphicFramePr>
        <p:xfrm>
          <a:off x="611560" y="1381224"/>
          <a:ext cx="7873552" cy="42080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24026114"/>
      </p:ext>
    </p:extLst>
  </p:cSld>
  <p:clrMapOvr>
    <a:masterClrMapping/>
  </p:clrMapOvr>
  <p:transition spd="med">
    <p:spli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en-US" dirty="0" smtClean="0">
                <a:latin typeface="微软雅黑" panose="020B0503020204020204" pitchFamily="34" charset="-122"/>
                <a:ea typeface="微软雅黑" panose="020B0503020204020204" pitchFamily="34" charset="-122"/>
              </a:rPr>
              <a:t>示例：企业报名</a:t>
            </a:r>
            <a:r>
              <a:rPr lang="en-US" altLang="zh-CN" dirty="0" smtClean="0">
                <a:latin typeface="微软雅黑" panose="020B0503020204020204" pitchFamily="34" charset="-122"/>
                <a:ea typeface="微软雅黑" panose="020B0503020204020204" pitchFamily="34" charset="-122"/>
              </a:rPr>
              <a:t>/</a:t>
            </a:r>
            <a:r>
              <a:rPr lang="zh-CN" altLang="en-US" dirty="0" smtClean="0">
                <a:latin typeface="微软雅黑" panose="020B0503020204020204" pitchFamily="34" charset="-122"/>
                <a:ea typeface="微软雅黑" panose="020B0503020204020204" pitchFamily="34" charset="-122"/>
              </a:rPr>
              <a:t>登录</a:t>
            </a:r>
            <a:endParaRPr lang="zh-CN" altLang="en-US" dirty="0">
              <a:latin typeface="微软雅黑" panose="020B0503020204020204" pitchFamily="34" charset="-122"/>
              <a:ea typeface="微软雅黑" panose="020B0503020204020204" pitchFamily="34" charset="-122"/>
            </a:endParaRPr>
          </a:p>
        </p:txBody>
      </p:sp>
      <p:sp>
        <p:nvSpPr>
          <p:cNvPr id="4" name="日期占位符 3"/>
          <p:cNvSpPr>
            <a:spLocks noGrp="1"/>
          </p:cNvSpPr>
          <p:nvPr>
            <p:ph type="dt" sz="half" idx="10"/>
          </p:nvPr>
        </p:nvSpPr>
        <p:spPr/>
        <p:txBody>
          <a:bodyPr/>
          <a:lstStyle/>
          <a:p>
            <a:fld id="{0EE5D040-DDDB-43E7-93C4-7CD81C2CAC9B}" type="datetime1">
              <a:rPr lang="zh-CN" altLang="en-US" smtClean="0"/>
              <a:pPr/>
              <a:t>2019-07-29</a:t>
            </a:fld>
            <a:endParaRPr lang="en-US" altLang="zh-CN"/>
          </a:p>
        </p:txBody>
      </p:sp>
      <p:sp>
        <p:nvSpPr>
          <p:cNvPr id="5" name="灯片编号占位符 4"/>
          <p:cNvSpPr>
            <a:spLocks noGrp="1"/>
          </p:cNvSpPr>
          <p:nvPr>
            <p:ph type="sldNum" sz="quarter" idx="12"/>
          </p:nvPr>
        </p:nvSpPr>
        <p:spPr/>
        <p:txBody>
          <a:bodyPr/>
          <a:lstStyle/>
          <a:p>
            <a:fld id="{118F51E0-587A-460F-8267-C79C6AE845C8}" type="slidenum">
              <a:rPr lang="zh-CN" altLang="en-US" smtClean="0"/>
              <a:pPr/>
              <a:t>9</a:t>
            </a:fld>
            <a:endParaRPr lang="en-US" altLang="zh-CN"/>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82063"/>
            <a:ext cx="9144000" cy="492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2024365"/>
      </p:ext>
    </p:extLst>
  </p:cSld>
  <p:clrMapOvr>
    <a:masterClrMapping/>
  </p:clrMapOvr>
  <p:transition spd="med">
    <p:spli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260648"/>
            <a:ext cx="7291709" cy="61391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26413775"/>
      </p:ext>
    </p:extLst>
  </p:cSld>
  <p:clrMapOvr>
    <a:masterClrMapping/>
  </p:clrMapOvr>
  <p:transition spd="med">
    <p:spli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476672"/>
            <a:ext cx="8702845" cy="5753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76782630"/>
      </p:ext>
    </p:extLst>
  </p:cSld>
  <p:clrMapOvr>
    <a:masterClrMapping/>
  </p:clrMapOvr>
  <p:transition spd="med">
    <p:spli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0004" y="132704"/>
            <a:ext cx="4474244" cy="660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7326200"/>
      </p:ext>
    </p:extLst>
  </p:cSld>
  <p:clrMapOvr>
    <a:masterClrMapping/>
  </p:clrMapOvr>
  <p:transition spd="med">
    <p:spli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493" y="481980"/>
            <a:ext cx="8611987" cy="5107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0965151"/>
      </p:ext>
    </p:extLst>
  </p:cSld>
  <p:clrMapOvr>
    <a:masterClrMapping/>
  </p:clrMapOvr>
  <p:transition spd="med">
    <p:spli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347864" y="2420888"/>
            <a:ext cx="2592288" cy="769441"/>
          </a:xfrm>
          <a:prstGeom prst="rect">
            <a:avLst/>
          </a:prstGeom>
          <a:noFill/>
        </p:spPr>
        <p:txBody>
          <a:bodyPr wrap="square" rtlCol="0">
            <a:spAutoFit/>
          </a:bodyPr>
          <a:lstStyle/>
          <a:p>
            <a:pPr algn="ctr">
              <a:buNone/>
            </a:pPr>
            <a:r>
              <a:rPr lang="zh-CN" altLang="en-US" sz="4400" dirty="0">
                <a:solidFill>
                  <a:srgbClr val="FF0000"/>
                </a:solidFill>
                <a:latin typeface="微软雅黑" panose="020B0503020204020204" pitchFamily="34" charset="-122"/>
                <a:ea typeface="微软雅黑" panose="020B0503020204020204" pitchFamily="34" charset="-122"/>
              </a:rPr>
              <a:t>小结</a:t>
            </a:r>
            <a:r>
              <a:rPr lang="zh-CN" altLang="en-US" sz="4400" dirty="0" smtClean="0">
                <a:solidFill>
                  <a:srgbClr val="FF0000"/>
                </a:solidFill>
                <a:latin typeface="微软雅黑" panose="020B0503020204020204" pitchFamily="34" charset="-122"/>
                <a:ea typeface="微软雅黑" panose="020B0503020204020204" pitchFamily="34" charset="-122"/>
              </a:rPr>
              <a:t> </a:t>
            </a:r>
            <a:r>
              <a:rPr lang="en-US" altLang="zh-CN" sz="4400" dirty="0" smtClean="0">
                <a:solidFill>
                  <a:srgbClr val="FF0000"/>
                </a:solidFill>
                <a:latin typeface="微软雅黑" panose="020B0503020204020204" pitchFamily="34" charset="-122"/>
                <a:ea typeface="微软雅黑" panose="020B0503020204020204" pitchFamily="34" charset="-122"/>
              </a:rPr>
              <a:t>……</a:t>
            </a:r>
            <a:endParaRPr lang="zh-CN" altLang="en-US" sz="4400"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78889110"/>
      </p:ext>
    </p:extLst>
  </p:cSld>
  <p:clrMapOvr>
    <a:masterClrMapping/>
  </p:clrMapOvr>
  <p:transition spd="med">
    <p:spli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1"/>
          <p:cNvSpPr>
            <a:spLocks noGrp="1"/>
          </p:cNvSpPr>
          <p:nvPr>
            <p:ph type="title"/>
          </p:nvPr>
        </p:nvSpPr>
        <p:spPr/>
        <p:txBody>
          <a:bodyPr/>
          <a:lstStyle/>
          <a:p>
            <a:endParaRPr lang="zh-CN" altLang="en-US" smtClean="0"/>
          </a:p>
        </p:txBody>
      </p:sp>
      <p:pic>
        <p:nvPicPr>
          <p:cNvPr id="12291" name="图片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5035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 name="图片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63" y="3382963"/>
            <a:ext cx="3827463" cy="3475037"/>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12293" name="图片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4108450"/>
            <a:ext cx="5273675" cy="274955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5302059"/>
      </p:ext>
    </p:extLst>
  </p:cSld>
  <p:clrMapOvr>
    <a:masterClrMapping/>
  </p:clrMapOvr>
  <p:transition spd="med">
    <p:spli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83568" y="2420888"/>
            <a:ext cx="7920880" cy="1446550"/>
          </a:xfrm>
          <a:prstGeom prst="rect">
            <a:avLst/>
          </a:prstGeom>
          <a:noFill/>
        </p:spPr>
        <p:txBody>
          <a:bodyPr wrap="square" rtlCol="0">
            <a:spAutoFit/>
          </a:bodyPr>
          <a:lstStyle/>
          <a:p>
            <a:pPr algn="ctr">
              <a:buNone/>
            </a:pPr>
            <a:r>
              <a:rPr lang="zh-CN" altLang="en-US" sz="4400" dirty="0" smtClean="0">
                <a:solidFill>
                  <a:srgbClr val="FF0000"/>
                </a:solidFill>
                <a:latin typeface="微软雅黑" panose="020B0503020204020204" pitchFamily="34" charset="-122"/>
                <a:ea typeface="微软雅黑" panose="020B0503020204020204" pitchFamily="34" charset="-122"/>
              </a:rPr>
              <a:t>下一步：</a:t>
            </a:r>
            <a:endParaRPr lang="en-US" altLang="zh-CN" sz="4400" dirty="0" smtClean="0">
              <a:solidFill>
                <a:srgbClr val="FF0000"/>
              </a:solidFill>
              <a:latin typeface="微软雅黑" panose="020B0503020204020204" pitchFamily="34" charset="-122"/>
              <a:ea typeface="微软雅黑" panose="020B0503020204020204" pitchFamily="34" charset="-122"/>
            </a:endParaRPr>
          </a:p>
          <a:p>
            <a:pPr algn="ctr">
              <a:buNone/>
            </a:pPr>
            <a:r>
              <a:rPr lang="zh-CN" altLang="en-US" sz="4400" dirty="0" smtClean="0">
                <a:solidFill>
                  <a:srgbClr val="FF0000"/>
                </a:solidFill>
                <a:latin typeface="微软雅黑" panose="020B0503020204020204" pitchFamily="34" charset="-122"/>
                <a:ea typeface="微软雅黑" panose="020B0503020204020204" pitchFamily="34" charset="-122"/>
              </a:rPr>
              <a:t>手机号登录进入系统</a:t>
            </a:r>
            <a:endParaRPr lang="zh-CN" altLang="en-US" sz="4400"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62999227"/>
      </p:ext>
    </p:extLst>
  </p:cSld>
  <p:clrMapOvr>
    <a:masterClrMapping/>
  </p:clrMapOvr>
  <p:transition spd="med">
    <p:spli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332656"/>
            <a:ext cx="7200514" cy="5544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89902809"/>
      </p:ext>
    </p:extLst>
  </p:cSld>
  <p:clrMapOvr>
    <a:masterClrMapping/>
  </p:clrMapOvr>
  <p:transition spd="med">
    <p:spli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548680"/>
            <a:ext cx="8928992" cy="5112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24781672"/>
      </p:ext>
    </p:extLst>
  </p:cSld>
  <p:clrMapOvr>
    <a:masterClrMapping/>
  </p:clrMapOvr>
  <p:transition spd="med">
    <p:spli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83568" y="1700808"/>
            <a:ext cx="7776864" cy="2800767"/>
          </a:xfrm>
          <a:prstGeom prst="rect">
            <a:avLst/>
          </a:prstGeom>
          <a:noFill/>
        </p:spPr>
        <p:txBody>
          <a:bodyPr wrap="square" rtlCol="0">
            <a:spAutoFit/>
          </a:bodyPr>
          <a:lstStyle/>
          <a:p>
            <a:pPr algn="ctr">
              <a:buNone/>
            </a:pPr>
            <a:r>
              <a:rPr lang="zh-CN" altLang="en-US" sz="4400" dirty="0" smtClean="0">
                <a:solidFill>
                  <a:srgbClr val="FF0000"/>
                </a:solidFill>
                <a:latin typeface="微软雅黑" panose="020B0503020204020204" pitchFamily="34" charset="-122"/>
                <a:ea typeface="微软雅黑" panose="020B0503020204020204" pitchFamily="34" charset="-122"/>
              </a:rPr>
              <a:t>主管机关、评价机构、评审员都是类似的操作步骤</a:t>
            </a:r>
            <a:endParaRPr lang="en-US" altLang="zh-CN" sz="4400" dirty="0" smtClean="0">
              <a:solidFill>
                <a:srgbClr val="FF0000"/>
              </a:solidFill>
              <a:latin typeface="微软雅黑" panose="020B0503020204020204" pitchFamily="34" charset="-122"/>
              <a:ea typeface="微软雅黑" panose="020B0503020204020204" pitchFamily="34" charset="-122"/>
            </a:endParaRPr>
          </a:p>
          <a:p>
            <a:pPr algn="ctr">
              <a:buNone/>
            </a:pPr>
            <a:endParaRPr lang="en-US" altLang="zh-CN" sz="4400" dirty="0" smtClean="0">
              <a:solidFill>
                <a:srgbClr val="FF0000"/>
              </a:solidFill>
              <a:latin typeface="微软雅黑" panose="020B0503020204020204" pitchFamily="34" charset="-122"/>
              <a:ea typeface="微软雅黑" panose="020B0503020204020204" pitchFamily="34" charset="-122"/>
            </a:endParaRPr>
          </a:p>
          <a:p>
            <a:pPr algn="ctr">
              <a:buNone/>
            </a:pPr>
            <a:r>
              <a:rPr lang="zh-CN" altLang="en-US" sz="4400" dirty="0" smtClean="0">
                <a:solidFill>
                  <a:srgbClr val="FF0000"/>
                </a:solidFill>
                <a:latin typeface="微软雅黑" panose="020B0503020204020204" pitchFamily="34" charset="-122"/>
                <a:ea typeface="微软雅黑" panose="020B0503020204020204" pitchFamily="34" charset="-122"/>
              </a:rPr>
              <a:t>继续 </a:t>
            </a:r>
            <a:r>
              <a:rPr lang="en-US" altLang="zh-CN" sz="4400" dirty="0" smtClean="0">
                <a:solidFill>
                  <a:srgbClr val="FF0000"/>
                </a:solidFill>
                <a:latin typeface="微软雅黑" panose="020B0503020204020204" pitchFamily="34" charset="-122"/>
                <a:ea typeface="微软雅黑" panose="020B0503020204020204" pitchFamily="34" charset="-122"/>
              </a:rPr>
              <a:t>……</a:t>
            </a:r>
            <a:endParaRPr lang="zh-CN" altLang="en-US" sz="4400"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324249428"/>
      </p:ext>
    </p:extLst>
  </p:cSld>
  <p:clrMapOvr>
    <a:masterClrMapping/>
  </p:clrMapOvr>
  <p:transition spd="med">
    <p:spli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1"/>
          <p:cNvSpPr>
            <a:spLocks noGrp="1"/>
          </p:cNvSpPr>
          <p:nvPr>
            <p:ph type="title"/>
          </p:nvPr>
        </p:nvSpPr>
        <p:spPr/>
        <p:txBody>
          <a:bodyPr/>
          <a:lstStyle/>
          <a:p>
            <a:endParaRPr lang="zh-CN" altLang="en-US" smtClean="0"/>
          </a:p>
        </p:txBody>
      </p:sp>
      <p:sp>
        <p:nvSpPr>
          <p:cNvPr id="4" name="灯片编号占位符 3"/>
          <p:cNvSpPr>
            <a:spLocks noGrp="1"/>
          </p:cNvSpPr>
          <p:nvPr>
            <p:ph type="sldNum" sz="quarter" idx="10"/>
          </p:nvPr>
        </p:nvSpPr>
        <p:spPr/>
        <p:txBody>
          <a:bodyPr/>
          <a:lstStyle/>
          <a:p>
            <a:pPr>
              <a:defRPr/>
            </a:pPr>
            <a:fld id="{B0C0ADC3-07B3-4EA9-A3D4-6D63BC800D5F}" type="slidenum">
              <a:rPr lang="en-US" altLang="zh-CN" smtClean="0"/>
              <a:pPr>
                <a:defRPr/>
              </a:pPr>
              <a:t>20</a:t>
            </a:fld>
            <a:endParaRPr lang="en-US" altLang="zh-CN"/>
          </a:p>
        </p:txBody>
      </p:sp>
      <p:pic>
        <p:nvPicPr>
          <p:cNvPr id="13316" name="图片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2000"/>
            <a:ext cx="9196388"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0793177"/>
      </p:ext>
    </p:extLst>
  </p:cSld>
  <p:clrMapOvr>
    <a:masterClrMapping/>
  </p:clrMapOvr>
  <p:transition spd="med">
    <p:spli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1"/>
          <p:cNvSpPr>
            <a:spLocks noGrp="1"/>
          </p:cNvSpPr>
          <p:nvPr>
            <p:ph type="title"/>
          </p:nvPr>
        </p:nvSpPr>
        <p:spPr/>
        <p:txBody>
          <a:bodyPr/>
          <a:lstStyle/>
          <a:p>
            <a:endParaRPr lang="zh-CN" altLang="en-US" smtClean="0"/>
          </a:p>
        </p:txBody>
      </p:sp>
      <p:sp>
        <p:nvSpPr>
          <p:cNvPr id="14339" name="内容占位符 2"/>
          <p:cNvSpPr>
            <a:spLocks noGrp="1"/>
          </p:cNvSpPr>
          <p:nvPr>
            <p:ph idx="1"/>
          </p:nvPr>
        </p:nvSpPr>
        <p:spPr/>
        <p:txBody>
          <a:bodyPr/>
          <a:lstStyle/>
          <a:p>
            <a:endParaRPr lang="zh-CN" altLang="en-US" smtClean="0"/>
          </a:p>
        </p:txBody>
      </p:sp>
      <p:sp>
        <p:nvSpPr>
          <p:cNvPr id="4" name="灯片编号占位符 3"/>
          <p:cNvSpPr>
            <a:spLocks noGrp="1"/>
          </p:cNvSpPr>
          <p:nvPr>
            <p:ph type="sldNum" sz="quarter" idx="10"/>
          </p:nvPr>
        </p:nvSpPr>
        <p:spPr/>
        <p:txBody>
          <a:bodyPr/>
          <a:lstStyle/>
          <a:p>
            <a:pPr>
              <a:defRPr/>
            </a:pPr>
            <a:fld id="{1BFAAA9C-7139-4EA0-883C-297E1D7F5B28}" type="slidenum">
              <a:rPr lang="en-US" altLang="zh-CN" smtClean="0"/>
              <a:pPr>
                <a:defRPr/>
              </a:pPr>
              <a:t>21</a:t>
            </a:fld>
            <a:endParaRPr lang="en-US" altLang="zh-CN"/>
          </a:p>
        </p:txBody>
      </p:sp>
      <p:pic>
        <p:nvPicPr>
          <p:cNvPr id="14341" name="图片 4" descr="C:\Users\user\AppData\Roaming\Tencent\Users\444685773\QQ\WinTemp\RichOle\81IJ5OW`V__DE8[GU]0BDY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13" y="-22225"/>
            <a:ext cx="4171951" cy="39624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14342" name="图片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57288"/>
            <a:ext cx="3990975" cy="32385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14343" name="图片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21038" y="1997075"/>
            <a:ext cx="3971925" cy="309562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14344" name="图片 8" descr="C:\Users\user\AppData\Roaming\Tencent\Users\444685773\QQ\WinTemp\RichOle\M9O1VO%L265Z(CLP]]KN1]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5030788"/>
            <a:ext cx="3819525" cy="183832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14345" name="图片 9" descr="C:\Users\user\AppData\Roaming\Tencent\Users\444685773\QQ\WinTemp\RichOle\$K3F)OH8A~~I@3VP~NQU6FB.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51438" y="-22225"/>
            <a:ext cx="4000500" cy="218122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14346" name="图片 10" descr="C:\Users\user\AppData\Roaming\Tencent\Users\444685773\QQ\WinTemp\RichOle\TN~X5$@DP9ZPW(0D[ZK)[W0.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62575" y="2266950"/>
            <a:ext cx="3857625" cy="238125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14347" name="图片 11" descr="C:\Users\user\AppData\Roaming\Tencent\Users\444685773\QQ\WinTemp\RichOle\6OO}U[1BFMM9RK9@_(J5P%O.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43450" y="4038600"/>
            <a:ext cx="3790950" cy="283845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5831332"/>
      </p:ext>
    </p:extLst>
  </p:cSld>
  <p:clrMapOvr>
    <a:masterClrMapping/>
  </p:clrMapOvr>
  <p:transition spd="med">
    <p:spli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标题 1"/>
          <p:cNvSpPr>
            <a:spLocks noGrp="1"/>
          </p:cNvSpPr>
          <p:nvPr>
            <p:ph type="title"/>
          </p:nvPr>
        </p:nvSpPr>
        <p:spPr/>
        <p:txBody>
          <a:bodyPr/>
          <a:lstStyle/>
          <a:p>
            <a:endParaRPr lang="zh-CN" altLang="en-US" smtClean="0"/>
          </a:p>
        </p:txBody>
      </p:sp>
      <p:sp>
        <p:nvSpPr>
          <p:cNvPr id="15363" name="内容占位符 2"/>
          <p:cNvSpPr>
            <a:spLocks noGrp="1"/>
          </p:cNvSpPr>
          <p:nvPr>
            <p:ph idx="1"/>
          </p:nvPr>
        </p:nvSpPr>
        <p:spPr/>
        <p:txBody>
          <a:bodyPr/>
          <a:lstStyle/>
          <a:p>
            <a:endParaRPr lang="zh-CN" altLang="en-US" smtClean="0"/>
          </a:p>
        </p:txBody>
      </p:sp>
      <p:sp>
        <p:nvSpPr>
          <p:cNvPr id="4" name="灯片编号占位符 3"/>
          <p:cNvSpPr>
            <a:spLocks noGrp="1"/>
          </p:cNvSpPr>
          <p:nvPr>
            <p:ph type="sldNum" sz="quarter" idx="10"/>
          </p:nvPr>
        </p:nvSpPr>
        <p:spPr/>
        <p:txBody>
          <a:bodyPr/>
          <a:lstStyle/>
          <a:p>
            <a:pPr>
              <a:defRPr/>
            </a:pPr>
            <a:fld id="{E9D15AC0-6835-45F3-9C02-52C3A005C7E5}" type="slidenum">
              <a:rPr lang="en-US" altLang="zh-CN" smtClean="0"/>
              <a:pPr>
                <a:defRPr/>
              </a:pPr>
              <a:t>22</a:t>
            </a:fld>
            <a:endParaRPr lang="en-US" altLang="zh-CN"/>
          </a:p>
        </p:txBody>
      </p:sp>
      <p:pic>
        <p:nvPicPr>
          <p:cNvPr id="15365" name="图片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3" y="-36513"/>
            <a:ext cx="9261476" cy="460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图片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3030538"/>
            <a:ext cx="4191000" cy="382746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7432683"/>
      </p:ext>
    </p:extLst>
  </p:cSld>
  <p:clrMapOvr>
    <a:masterClrMapping/>
  </p:clrMapOvr>
  <p:transition spd="med">
    <p:spli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标题 1"/>
          <p:cNvSpPr>
            <a:spLocks noGrp="1"/>
          </p:cNvSpPr>
          <p:nvPr>
            <p:ph type="title"/>
          </p:nvPr>
        </p:nvSpPr>
        <p:spPr/>
        <p:txBody>
          <a:bodyPr/>
          <a:lstStyle/>
          <a:p>
            <a:endParaRPr lang="zh-CN" altLang="en-US" smtClean="0"/>
          </a:p>
        </p:txBody>
      </p:sp>
      <p:sp>
        <p:nvSpPr>
          <p:cNvPr id="16387" name="内容占位符 2"/>
          <p:cNvSpPr>
            <a:spLocks noGrp="1"/>
          </p:cNvSpPr>
          <p:nvPr>
            <p:ph idx="1"/>
          </p:nvPr>
        </p:nvSpPr>
        <p:spPr/>
        <p:txBody>
          <a:bodyPr/>
          <a:lstStyle/>
          <a:p>
            <a:endParaRPr lang="zh-CN" altLang="en-US" smtClean="0"/>
          </a:p>
        </p:txBody>
      </p:sp>
      <p:sp>
        <p:nvSpPr>
          <p:cNvPr id="4" name="灯片编号占位符 3"/>
          <p:cNvSpPr>
            <a:spLocks noGrp="1"/>
          </p:cNvSpPr>
          <p:nvPr>
            <p:ph type="sldNum" sz="quarter" idx="10"/>
          </p:nvPr>
        </p:nvSpPr>
        <p:spPr/>
        <p:txBody>
          <a:bodyPr/>
          <a:lstStyle/>
          <a:p>
            <a:pPr>
              <a:defRPr/>
            </a:pPr>
            <a:fld id="{DB503248-8EED-4109-AED2-2DAFE8029F06}" type="slidenum">
              <a:rPr lang="en-US" altLang="zh-CN" smtClean="0"/>
              <a:pPr>
                <a:defRPr/>
              </a:pPr>
              <a:t>23</a:t>
            </a:fld>
            <a:endParaRPr lang="en-US" altLang="zh-CN"/>
          </a:p>
        </p:txBody>
      </p:sp>
      <p:pic>
        <p:nvPicPr>
          <p:cNvPr id="16389" name="图片 4" descr="C:\Users\user\AppData\Roaming\Tencent\Users\444685773\QQ\WinTemp\RichOle\%EZ@PW%A99S$)V0`_V6$LJ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038725" cy="56007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16390" name="图片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100" y="0"/>
            <a:ext cx="4533900" cy="395287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16391" name="图片 6" descr="C:\Users\user\AppData\Roaming\Tencent\Users\444685773\QQ\WinTemp\RichOle\RC(UVI)_FOUL48[U}`S]{[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7800" y="4010025"/>
            <a:ext cx="3876675" cy="239077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16392" name="图片 7" descr="C:\Users\user\AppData\Roaming\Tencent\Users\444685773\QQ\WinTemp\RichOle\Q4LKO7_4L1ACR]H1UT[YE9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5668963"/>
            <a:ext cx="4495800" cy="254317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2922340"/>
      </p:ext>
    </p:extLst>
  </p:cSld>
  <p:clrMapOvr>
    <a:masterClrMapping/>
  </p:clrMapOvr>
  <p:transition spd="med">
    <p:spli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标题 1"/>
          <p:cNvSpPr>
            <a:spLocks noGrp="1"/>
          </p:cNvSpPr>
          <p:nvPr>
            <p:ph type="title"/>
          </p:nvPr>
        </p:nvSpPr>
        <p:spPr/>
        <p:txBody>
          <a:bodyPr/>
          <a:lstStyle/>
          <a:p>
            <a:endParaRPr lang="zh-CN" altLang="en-US" smtClean="0"/>
          </a:p>
        </p:txBody>
      </p:sp>
      <p:sp>
        <p:nvSpPr>
          <p:cNvPr id="17411" name="内容占位符 2"/>
          <p:cNvSpPr>
            <a:spLocks noGrp="1"/>
          </p:cNvSpPr>
          <p:nvPr>
            <p:ph idx="1"/>
          </p:nvPr>
        </p:nvSpPr>
        <p:spPr/>
        <p:txBody>
          <a:bodyPr/>
          <a:lstStyle/>
          <a:p>
            <a:endParaRPr lang="zh-CN" altLang="en-US" smtClean="0"/>
          </a:p>
        </p:txBody>
      </p:sp>
      <p:sp>
        <p:nvSpPr>
          <p:cNvPr id="4" name="灯片编号占位符 3"/>
          <p:cNvSpPr>
            <a:spLocks noGrp="1"/>
          </p:cNvSpPr>
          <p:nvPr>
            <p:ph type="sldNum" sz="quarter" idx="10"/>
          </p:nvPr>
        </p:nvSpPr>
        <p:spPr/>
        <p:txBody>
          <a:bodyPr/>
          <a:lstStyle/>
          <a:p>
            <a:pPr>
              <a:defRPr/>
            </a:pPr>
            <a:fld id="{2891F25D-E83B-46AA-A726-76284F347ABD}" type="slidenum">
              <a:rPr lang="en-US" altLang="zh-CN" smtClean="0"/>
              <a:pPr>
                <a:defRPr/>
              </a:pPr>
              <a:t>24</a:t>
            </a:fld>
            <a:endParaRPr lang="en-US" altLang="zh-CN"/>
          </a:p>
        </p:txBody>
      </p:sp>
      <p:pic>
        <p:nvPicPr>
          <p:cNvPr id="17413" name="图片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50"/>
            <a:ext cx="9212263" cy="450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图片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3241675"/>
            <a:ext cx="3962400" cy="361632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4398666"/>
      </p:ext>
    </p:extLst>
  </p:cSld>
  <p:clrMapOvr>
    <a:masterClrMapping/>
  </p:clrMapOvr>
  <p:transition spd="med">
    <p:spli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标题 1"/>
          <p:cNvSpPr>
            <a:spLocks noGrp="1"/>
          </p:cNvSpPr>
          <p:nvPr>
            <p:ph type="title"/>
          </p:nvPr>
        </p:nvSpPr>
        <p:spPr/>
        <p:txBody>
          <a:bodyPr/>
          <a:lstStyle/>
          <a:p>
            <a:endParaRPr lang="zh-CN" altLang="en-US" smtClean="0"/>
          </a:p>
        </p:txBody>
      </p:sp>
      <p:sp>
        <p:nvSpPr>
          <p:cNvPr id="18435" name="内容占位符 2"/>
          <p:cNvSpPr>
            <a:spLocks noGrp="1"/>
          </p:cNvSpPr>
          <p:nvPr>
            <p:ph idx="1"/>
          </p:nvPr>
        </p:nvSpPr>
        <p:spPr/>
        <p:txBody>
          <a:bodyPr/>
          <a:lstStyle/>
          <a:p>
            <a:endParaRPr lang="zh-CN" altLang="en-US" smtClean="0"/>
          </a:p>
        </p:txBody>
      </p:sp>
      <p:sp>
        <p:nvSpPr>
          <p:cNvPr id="4" name="灯片编号占位符 3"/>
          <p:cNvSpPr>
            <a:spLocks noGrp="1"/>
          </p:cNvSpPr>
          <p:nvPr>
            <p:ph type="sldNum" sz="quarter" idx="10"/>
          </p:nvPr>
        </p:nvSpPr>
        <p:spPr/>
        <p:txBody>
          <a:bodyPr/>
          <a:lstStyle/>
          <a:p>
            <a:pPr>
              <a:defRPr/>
            </a:pPr>
            <a:fld id="{7BCC9797-2953-468C-AD91-3B1ED63C9A5C}" type="slidenum">
              <a:rPr lang="en-US" altLang="zh-CN" smtClean="0"/>
              <a:pPr>
                <a:defRPr/>
              </a:pPr>
              <a:t>25</a:t>
            </a:fld>
            <a:endParaRPr lang="en-US" altLang="zh-CN"/>
          </a:p>
        </p:txBody>
      </p:sp>
      <p:pic>
        <p:nvPicPr>
          <p:cNvPr id="18437" name="图片 4" descr="C:\Users\user\AppData\Roaming\Tencent\Users\444685773\QQ\WinTemp\RichOle\H2IS6MH4@O%TXN_Q%%CDC(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2000"/>
            <a:ext cx="9158288"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478372"/>
      </p:ext>
    </p:extLst>
  </p:cSld>
  <p:clrMapOvr>
    <a:masterClrMapping/>
  </p:clrMapOvr>
  <p:transition spd="med">
    <p:spli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标题 1"/>
          <p:cNvSpPr>
            <a:spLocks noGrp="1"/>
          </p:cNvSpPr>
          <p:nvPr>
            <p:ph type="title"/>
          </p:nvPr>
        </p:nvSpPr>
        <p:spPr/>
        <p:txBody>
          <a:bodyPr/>
          <a:lstStyle/>
          <a:p>
            <a:endParaRPr lang="zh-CN" altLang="en-US" smtClean="0"/>
          </a:p>
        </p:txBody>
      </p:sp>
      <p:sp>
        <p:nvSpPr>
          <p:cNvPr id="19459" name="内容占位符 2"/>
          <p:cNvSpPr>
            <a:spLocks noGrp="1"/>
          </p:cNvSpPr>
          <p:nvPr>
            <p:ph idx="1"/>
          </p:nvPr>
        </p:nvSpPr>
        <p:spPr/>
        <p:txBody>
          <a:bodyPr/>
          <a:lstStyle/>
          <a:p>
            <a:endParaRPr lang="zh-CN" altLang="en-US" smtClean="0"/>
          </a:p>
        </p:txBody>
      </p:sp>
      <p:sp>
        <p:nvSpPr>
          <p:cNvPr id="4" name="灯片编号占位符 3"/>
          <p:cNvSpPr>
            <a:spLocks noGrp="1"/>
          </p:cNvSpPr>
          <p:nvPr>
            <p:ph type="sldNum" sz="quarter" idx="10"/>
          </p:nvPr>
        </p:nvSpPr>
        <p:spPr/>
        <p:txBody>
          <a:bodyPr/>
          <a:lstStyle/>
          <a:p>
            <a:pPr>
              <a:defRPr/>
            </a:pPr>
            <a:fld id="{A88D2D60-F414-41F4-A22D-518141294F9C}" type="slidenum">
              <a:rPr lang="en-US" altLang="zh-CN" smtClean="0"/>
              <a:pPr>
                <a:defRPr/>
              </a:pPr>
              <a:t>26</a:t>
            </a:fld>
            <a:endParaRPr lang="en-US" altLang="zh-CN"/>
          </a:p>
        </p:txBody>
      </p:sp>
      <p:pic>
        <p:nvPicPr>
          <p:cNvPr id="19461" name="图片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32888"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图片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5" y="3200400"/>
            <a:ext cx="3895725" cy="367982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19463" name="图片 6" descr="C:\Users\user\AppData\Roaming\Tencent\Users\444685773\QQ\WinTemp\RichOle\XRFFWQM)(E_O`{]IG6{}%LY.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0" y="3429000"/>
            <a:ext cx="4419600" cy="34290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890259"/>
      </p:ext>
    </p:extLst>
  </p:cSld>
  <p:clrMapOvr>
    <a:masterClrMapping/>
  </p:clrMapOvr>
  <p:transition spd="med">
    <p:spli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图示 5"/>
          <p:cNvGraphicFramePr/>
          <p:nvPr>
            <p:extLst>
              <p:ext uri="{D42A27DB-BD31-4B8C-83A1-F6EECF244321}">
                <p14:modId xmlns:p14="http://schemas.microsoft.com/office/powerpoint/2010/main" val="4028442859"/>
              </p:ext>
            </p:extLst>
          </p:nvPr>
        </p:nvGraphicFramePr>
        <p:xfrm>
          <a:off x="827584" y="1268760"/>
          <a:ext cx="7488832" cy="44644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矩形 6"/>
          <p:cNvSpPr/>
          <p:nvPr/>
        </p:nvSpPr>
        <p:spPr>
          <a:xfrm>
            <a:off x="451000" y="476672"/>
            <a:ext cx="3057247" cy="584775"/>
          </a:xfrm>
          <a:prstGeom prst="rect">
            <a:avLst/>
          </a:prstGeom>
        </p:spPr>
        <p:txBody>
          <a:bodyPr wrap="none">
            <a:spAutoFit/>
          </a:bodyPr>
          <a:lstStyle/>
          <a:p>
            <a:pPr>
              <a:buNone/>
            </a:pPr>
            <a:r>
              <a:rPr lang="zh-CN" altLang="zh-CN" sz="3200" b="1" dirty="0">
                <a:latin typeface="微软雅黑" panose="020B0503020204020204" pitchFamily="34" charset="-122"/>
                <a:ea typeface="微软雅黑" panose="020B0503020204020204" pitchFamily="34" charset="-122"/>
              </a:rPr>
              <a:t>风险管理子系统</a:t>
            </a:r>
            <a:endParaRPr lang="zh-CN" altLang="en-US" sz="32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29813329"/>
      </p:ext>
    </p:extLst>
  </p:cSld>
  <p:clrMapOvr>
    <a:masterClrMapping/>
  </p:clrMapOvr>
  <p:transition spd="med">
    <p:split/>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图示 5"/>
          <p:cNvGraphicFramePr/>
          <p:nvPr>
            <p:extLst>
              <p:ext uri="{D42A27DB-BD31-4B8C-83A1-F6EECF244321}">
                <p14:modId xmlns:p14="http://schemas.microsoft.com/office/powerpoint/2010/main" val="2524461479"/>
              </p:ext>
            </p:extLst>
          </p:nvPr>
        </p:nvGraphicFramePr>
        <p:xfrm>
          <a:off x="611560" y="1196752"/>
          <a:ext cx="7920880" cy="44644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矩形 6"/>
          <p:cNvSpPr/>
          <p:nvPr/>
        </p:nvSpPr>
        <p:spPr>
          <a:xfrm>
            <a:off x="168280" y="395953"/>
            <a:ext cx="3467616" cy="584775"/>
          </a:xfrm>
          <a:prstGeom prst="rect">
            <a:avLst/>
          </a:prstGeom>
        </p:spPr>
        <p:txBody>
          <a:bodyPr wrap="none">
            <a:spAutoFit/>
          </a:bodyPr>
          <a:lstStyle/>
          <a:p>
            <a:pPr>
              <a:buNone/>
            </a:pPr>
            <a:r>
              <a:rPr lang="zh-CN" altLang="zh-CN" sz="3200" b="1" dirty="0">
                <a:latin typeface="微软雅黑" panose="020B0503020204020204" pitchFamily="34" charset="-122"/>
                <a:ea typeface="微软雅黑" panose="020B0503020204020204" pitchFamily="34" charset="-122"/>
              </a:rPr>
              <a:t>专家数据库子系统</a:t>
            </a:r>
            <a:endParaRPr lang="zh-CN" altLang="en-US" sz="32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29334953"/>
      </p:ext>
    </p:extLst>
  </p:cSld>
  <p:clrMapOvr>
    <a:masterClrMapping/>
  </p:clrMapOvr>
  <p:transition spd="med">
    <p:spli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图示 5"/>
          <p:cNvGraphicFramePr/>
          <p:nvPr>
            <p:extLst>
              <p:ext uri="{D42A27DB-BD31-4B8C-83A1-F6EECF244321}">
                <p14:modId xmlns:p14="http://schemas.microsoft.com/office/powerpoint/2010/main" val="2481119110"/>
              </p:ext>
            </p:extLst>
          </p:nvPr>
        </p:nvGraphicFramePr>
        <p:xfrm>
          <a:off x="755576" y="1124744"/>
          <a:ext cx="7632848" cy="4608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矩形 6"/>
          <p:cNvSpPr/>
          <p:nvPr/>
        </p:nvSpPr>
        <p:spPr>
          <a:xfrm>
            <a:off x="189959" y="404664"/>
            <a:ext cx="3877985" cy="584775"/>
          </a:xfrm>
          <a:prstGeom prst="rect">
            <a:avLst/>
          </a:prstGeom>
        </p:spPr>
        <p:txBody>
          <a:bodyPr wrap="none">
            <a:spAutoFit/>
          </a:bodyPr>
          <a:lstStyle/>
          <a:p>
            <a:pPr>
              <a:buNone/>
            </a:pPr>
            <a:r>
              <a:rPr lang="zh-CN" altLang="zh-CN" sz="3200" b="1" dirty="0">
                <a:latin typeface="微软雅黑" panose="020B0503020204020204" pitchFamily="34" charset="-122"/>
                <a:ea typeface="微软雅黑" panose="020B0503020204020204" pitchFamily="34" charset="-122"/>
              </a:rPr>
              <a:t>行业安全监管子系统</a:t>
            </a:r>
            <a:endParaRPr lang="zh-CN" altLang="en-US" sz="32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41450413"/>
      </p:ext>
    </p:extLst>
  </p:cSld>
  <p:clrMapOvr>
    <a:masterClrMapping/>
  </p:clrMapOvr>
  <p:transition spd="med">
    <p:split/>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图示 5"/>
          <p:cNvGraphicFramePr/>
          <p:nvPr>
            <p:extLst>
              <p:ext uri="{D42A27DB-BD31-4B8C-83A1-F6EECF244321}">
                <p14:modId xmlns:p14="http://schemas.microsoft.com/office/powerpoint/2010/main" val="624199560"/>
              </p:ext>
            </p:extLst>
          </p:nvPr>
        </p:nvGraphicFramePr>
        <p:xfrm>
          <a:off x="539552" y="1124745"/>
          <a:ext cx="8064896" cy="46085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矩形 6"/>
          <p:cNvSpPr/>
          <p:nvPr/>
        </p:nvSpPr>
        <p:spPr>
          <a:xfrm>
            <a:off x="235108" y="548680"/>
            <a:ext cx="3057247" cy="584775"/>
          </a:xfrm>
          <a:prstGeom prst="rect">
            <a:avLst/>
          </a:prstGeom>
        </p:spPr>
        <p:txBody>
          <a:bodyPr wrap="none">
            <a:spAutoFit/>
          </a:bodyPr>
          <a:lstStyle/>
          <a:p>
            <a:pPr>
              <a:buNone/>
            </a:pPr>
            <a:r>
              <a:rPr lang="zh-CN" altLang="zh-CN" sz="3200" b="1" dirty="0">
                <a:latin typeface="微软雅黑" panose="020B0503020204020204" pitchFamily="34" charset="-122"/>
                <a:ea typeface="微软雅黑" panose="020B0503020204020204" pitchFamily="34" charset="-122"/>
              </a:rPr>
              <a:t>应急管理子系统</a:t>
            </a:r>
            <a:endParaRPr lang="zh-CN" altLang="en-US" sz="32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345905652"/>
      </p:ext>
    </p:extLst>
  </p:cSld>
  <p:clrMapOvr>
    <a:masterClrMapping/>
  </p:clrMapOvr>
  <p:transition spd="med">
    <p:split/>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79512" y="476672"/>
            <a:ext cx="3877985" cy="584775"/>
          </a:xfrm>
          <a:prstGeom prst="rect">
            <a:avLst/>
          </a:prstGeom>
        </p:spPr>
        <p:txBody>
          <a:bodyPr wrap="none">
            <a:spAutoFit/>
          </a:bodyPr>
          <a:lstStyle/>
          <a:p>
            <a:pPr>
              <a:buNone/>
            </a:pPr>
            <a:r>
              <a:rPr lang="zh-CN" altLang="zh-CN" sz="3200" b="1" dirty="0">
                <a:latin typeface="微软雅黑" panose="020B0503020204020204" pitchFamily="34" charset="-122"/>
                <a:ea typeface="微软雅黑" panose="020B0503020204020204" pitchFamily="34" charset="-122"/>
              </a:rPr>
              <a:t>企业信用管理子系统</a:t>
            </a:r>
            <a:endParaRPr lang="zh-CN" altLang="en-US" sz="3200" b="1" dirty="0">
              <a:latin typeface="微软雅黑" panose="020B0503020204020204" pitchFamily="34" charset="-122"/>
              <a:ea typeface="微软雅黑" panose="020B0503020204020204" pitchFamily="34" charset="-122"/>
            </a:endParaRPr>
          </a:p>
        </p:txBody>
      </p:sp>
      <p:graphicFrame>
        <p:nvGraphicFramePr>
          <p:cNvPr id="7" name="图示 6"/>
          <p:cNvGraphicFramePr/>
          <p:nvPr>
            <p:extLst>
              <p:ext uri="{D42A27DB-BD31-4B8C-83A1-F6EECF244321}">
                <p14:modId xmlns:p14="http://schemas.microsoft.com/office/powerpoint/2010/main" val="3503199677"/>
              </p:ext>
            </p:extLst>
          </p:nvPr>
        </p:nvGraphicFramePr>
        <p:xfrm>
          <a:off x="467543" y="1268761"/>
          <a:ext cx="8208914" cy="43204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8096173"/>
      </p:ext>
    </p:extLst>
  </p:cSld>
  <p:clrMapOvr>
    <a:masterClrMapping/>
  </p:clrMapOvr>
  <p:transition spd="med">
    <p:split/>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51520" y="404664"/>
            <a:ext cx="3057247" cy="584775"/>
          </a:xfrm>
          <a:prstGeom prst="rect">
            <a:avLst/>
          </a:prstGeom>
        </p:spPr>
        <p:txBody>
          <a:bodyPr wrap="none">
            <a:spAutoFit/>
          </a:bodyPr>
          <a:lstStyle/>
          <a:p>
            <a:pPr>
              <a:buNone/>
            </a:pPr>
            <a:r>
              <a:rPr lang="zh-CN" altLang="zh-CN" sz="3200" b="1" dirty="0">
                <a:latin typeface="微软雅黑" panose="020B0503020204020204" pitchFamily="34" charset="-122"/>
                <a:ea typeface="微软雅黑" panose="020B0503020204020204" pitchFamily="34" charset="-122"/>
              </a:rPr>
              <a:t>统计报表子系统</a:t>
            </a:r>
            <a:endParaRPr lang="zh-CN" altLang="en-US" sz="3200" b="1" dirty="0">
              <a:latin typeface="微软雅黑" panose="020B0503020204020204" pitchFamily="34" charset="-122"/>
              <a:ea typeface="微软雅黑" panose="020B0503020204020204" pitchFamily="34" charset="-122"/>
            </a:endParaRPr>
          </a:p>
        </p:txBody>
      </p:sp>
      <p:graphicFrame>
        <p:nvGraphicFramePr>
          <p:cNvPr id="7" name="图示 6"/>
          <p:cNvGraphicFramePr/>
          <p:nvPr>
            <p:extLst>
              <p:ext uri="{D42A27DB-BD31-4B8C-83A1-F6EECF244321}">
                <p14:modId xmlns:p14="http://schemas.microsoft.com/office/powerpoint/2010/main" val="1365988602"/>
              </p:ext>
            </p:extLst>
          </p:nvPr>
        </p:nvGraphicFramePr>
        <p:xfrm>
          <a:off x="251519" y="1196753"/>
          <a:ext cx="8640962" cy="44644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50092186"/>
      </p:ext>
    </p:extLst>
  </p:cSld>
  <p:clrMapOvr>
    <a:masterClrMapping/>
  </p:clrMapOvr>
  <p:transition spd="med">
    <p:split/>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163794" y="2780928"/>
            <a:ext cx="4801314" cy="1015663"/>
          </a:xfrm>
          <a:prstGeom prst="rect">
            <a:avLst/>
          </a:prstGeom>
          <a:noFill/>
        </p:spPr>
        <p:txBody>
          <a:bodyPr wrap="none" rtlCol="0">
            <a:spAutoFit/>
          </a:bodyPr>
          <a:lstStyle/>
          <a:p>
            <a:pPr>
              <a:buNone/>
            </a:pPr>
            <a:r>
              <a:rPr lang="zh-CN" altLang="en-US" sz="6000" b="1" dirty="0" smtClean="0">
                <a:latin typeface="微软雅黑" panose="020B0503020204020204" pitchFamily="34" charset="-122"/>
                <a:ea typeface="微软雅黑" panose="020B0503020204020204" pitchFamily="34" charset="-122"/>
                <a:hlinkClick r:id="rId2"/>
              </a:rPr>
              <a:t>系统</a:t>
            </a:r>
            <a:r>
              <a:rPr lang="zh-CN" altLang="en-US" sz="6000" b="1" dirty="0">
                <a:latin typeface="微软雅黑" panose="020B0503020204020204" pitchFamily="34" charset="-122"/>
                <a:ea typeface="微软雅黑" panose="020B0503020204020204" pitchFamily="34" charset="-122"/>
                <a:hlinkClick r:id="rId2"/>
              </a:rPr>
              <a:t>操作</a:t>
            </a:r>
            <a:r>
              <a:rPr lang="zh-CN" altLang="en-US" sz="6000" b="1" dirty="0" smtClean="0">
                <a:latin typeface="微软雅黑" panose="020B0503020204020204" pitchFamily="34" charset="-122"/>
                <a:ea typeface="微软雅黑" panose="020B0503020204020204" pitchFamily="34" charset="-122"/>
                <a:hlinkClick r:id="rId2"/>
              </a:rPr>
              <a:t>演示</a:t>
            </a:r>
            <a:endParaRPr lang="zh-CN" altLang="en-US" sz="60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97290080"/>
      </p:ext>
    </p:extLst>
  </p:cSld>
  <p:clrMapOvr>
    <a:masterClrMapping/>
  </p:clrMapOvr>
  <p:transition spd="med">
    <p:split/>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latin typeface="微软雅黑" panose="020B0503020204020204" pitchFamily="34" charset="-122"/>
                <a:ea typeface="微软雅黑" panose="020B0503020204020204" pitchFamily="34" charset="-122"/>
              </a:rPr>
              <a:t>联系与技术支持</a:t>
            </a:r>
            <a:endParaRPr lang="zh-CN" altLang="en-US" dirty="0">
              <a:latin typeface="微软雅黑" panose="020B0503020204020204" pitchFamily="34" charset="-122"/>
              <a:ea typeface="微软雅黑" panose="020B0503020204020204" pitchFamily="34" charset="-122"/>
            </a:endParaRPr>
          </a:p>
        </p:txBody>
      </p:sp>
      <p:sp>
        <p:nvSpPr>
          <p:cNvPr id="4" name="日期占位符 3"/>
          <p:cNvSpPr>
            <a:spLocks noGrp="1"/>
          </p:cNvSpPr>
          <p:nvPr>
            <p:ph type="dt" sz="half" idx="10"/>
          </p:nvPr>
        </p:nvSpPr>
        <p:spPr/>
        <p:txBody>
          <a:bodyPr/>
          <a:lstStyle/>
          <a:p>
            <a:fld id="{0EE5D040-DDDB-43E7-93C4-7CD81C2CAC9B}" type="datetime1">
              <a:rPr lang="zh-CN" altLang="en-US" smtClean="0"/>
              <a:pPr/>
              <a:t>2019-07-29</a:t>
            </a:fld>
            <a:endParaRPr lang="en-US" altLang="zh-CN"/>
          </a:p>
        </p:txBody>
      </p:sp>
      <p:sp>
        <p:nvSpPr>
          <p:cNvPr id="5" name="灯片编号占位符 4"/>
          <p:cNvSpPr>
            <a:spLocks noGrp="1"/>
          </p:cNvSpPr>
          <p:nvPr>
            <p:ph type="sldNum" sz="quarter" idx="12"/>
          </p:nvPr>
        </p:nvSpPr>
        <p:spPr/>
        <p:txBody>
          <a:bodyPr/>
          <a:lstStyle/>
          <a:p>
            <a:fld id="{118F51E0-587A-460F-8267-C79C6AE845C8}" type="slidenum">
              <a:rPr lang="zh-CN" altLang="en-US" smtClean="0"/>
              <a:pPr/>
              <a:t>34</a:t>
            </a:fld>
            <a:endParaRPr lang="en-US" altLang="zh-CN"/>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04048" y="1010453"/>
            <a:ext cx="4104456" cy="5798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430039" y="1340768"/>
            <a:ext cx="4574009" cy="1200329"/>
          </a:xfrm>
          <a:prstGeom prst="rect">
            <a:avLst/>
          </a:prstGeom>
          <a:noFill/>
        </p:spPr>
        <p:txBody>
          <a:bodyPr wrap="none" rtlCol="0">
            <a:spAutoFit/>
          </a:bodyPr>
          <a:lstStyle/>
          <a:p>
            <a:pPr indent="363538"/>
            <a:r>
              <a:rPr lang="zh-CN" altLang="en-US" dirty="0">
                <a:latin typeface="微软雅黑" panose="020B0503020204020204" pitchFamily="34" charset="-122"/>
                <a:ea typeface="微软雅黑" panose="020B0503020204020204" pitchFamily="34" charset="-122"/>
              </a:rPr>
              <a:t>微</a:t>
            </a:r>
            <a:r>
              <a:rPr lang="zh-CN" altLang="en-US" dirty="0" smtClean="0">
                <a:latin typeface="微软雅黑" panose="020B0503020204020204" pitchFamily="34" charset="-122"/>
                <a:ea typeface="微软雅黑" panose="020B0503020204020204" pitchFamily="34" charset="-122"/>
              </a:rPr>
              <a:t>信群（右图）</a:t>
            </a:r>
            <a:endParaRPr lang="en-US" altLang="zh-CN" dirty="0" smtClean="0">
              <a:latin typeface="微软雅黑" panose="020B0503020204020204" pitchFamily="34" charset="-122"/>
              <a:ea typeface="微软雅黑" panose="020B0503020204020204" pitchFamily="34" charset="-122"/>
            </a:endParaRPr>
          </a:p>
          <a:p>
            <a:pPr>
              <a:buNone/>
            </a:pPr>
            <a:endParaRPr lang="en-US" altLang="zh-CN" dirty="0" smtClean="0">
              <a:latin typeface="微软雅黑" panose="020B0503020204020204" pitchFamily="34" charset="-122"/>
              <a:ea typeface="微软雅黑" panose="020B0503020204020204" pitchFamily="34" charset="-122"/>
            </a:endParaRPr>
          </a:p>
          <a:p>
            <a:pPr indent="363538"/>
            <a:r>
              <a:rPr lang="zh-CN" altLang="en-US" dirty="0" smtClean="0">
                <a:latin typeface="微软雅黑" panose="020B0503020204020204" pitchFamily="34" charset="-122"/>
                <a:ea typeface="微软雅黑" panose="020B0503020204020204" pitchFamily="34" charset="-122"/>
              </a:rPr>
              <a:t>手机 </a:t>
            </a:r>
            <a:r>
              <a:rPr lang="en-US" altLang="zh-CN" dirty="0" smtClean="0">
                <a:latin typeface="微软雅黑" panose="020B0503020204020204" pitchFamily="34" charset="-122"/>
                <a:ea typeface="微软雅黑" panose="020B0503020204020204" pitchFamily="34" charset="-122"/>
              </a:rPr>
              <a:t>13301357860 </a:t>
            </a:r>
            <a:r>
              <a:rPr lang="zh-CN" altLang="en-US" dirty="0" smtClean="0">
                <a:latin typeface="微软雅黑" panose="020B0503020204020204" pitchFamily="34" charset="-122"/>
                <a:ea typeface="微软雅黑" panose="020B0503020204020204" pitchFamily="34" charset="-122"/>
              </a:rPr>
              <a:t>（邱晖）</a:t>
            </a:r>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80643982"/>
      </p:ext>
    </p:extLst>
  </p:cSld>
  <p:clrMapOvr>
    <a:masterClrMapping/>
  </p:clrMapOvr>
  <p:transition spd="med">
    <p:split/>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矩形 22"/>
          <p:cNvPicPr>
            <a:picLocks noChangeArrowheads="1"/>
          </p:cNvPicPr>
          <p:nvPr/>
        </p:nvPicPr>
        <p:blipFill>
          <a:blip r:embed="rId2" cstate="print"/>
          <a:srcRect/>
          <a:stretch>
            <a:fillRect/>
          </a:stretch>
        </p:blipFill>
        <p:spPr bwMode="auto">
          <a:xfrm>
            <a:off x="-8519" y="5353"/>
            <a:ext cx="9156700" cy="6870700"/>
          </a:xfrm>
          <a:prstGeom prst="rect">
            <a:avLst/>
          </a:prstGeom>
          <a:noFill/>
        </p:spPr>
      </p:pic>
      <p:sp>
        <p:nvSpPr>
          <p:cNvPr id="8" name="矩形 7"/>
          <p:cNvSpPr>
            <a:spLocks noChangeArrowheads="1"/>
          </p:cNvSpPr>
          <p:nvPr/>
        </p:nvSpPr>
        <p:spPr bwMode="auto">
          <a:xfrm>
            <a:off x="3675063" y="3149600"/>
            <a:ext cx="1905000" cy="584200"/>
          </a:xfrm>
          <a:prstGeom prst="rect">
            <a:avLst/>
          </a:prstGeom>
          <a:noFill/>
          <a:ln w="9525">
            <a:noFill/>
            <a:miter lim="800000"/>
            <a:headEnd/>
            <a:tailEnd/>
          </a:ln>
        </p:spPr>
        <p:txBody>
          <a:bodyPr>
            <a:spAutoFit/>
          </a:bodyPr>
          <a:lstStyle/>
          <a:p>
            <a:pPr algn="ctr" eaLnBrk="0" hangingPunct="0">
              <a:buFontTx/>
              <a:buNone/>
              <a:defRPr/>
            </a:pPr>
            <a:r>
              <a:rPr lang="en-US" altLang="zh-CN" sz="3200" dirty="0">
                <a:solidFill>
                  <a:srgbClr val="C00000"/>
                </a:solidFill>
                <a:latin typeface="+mj-lt"/>
                <a:ea typeface="方正祥隶简体" pitchFamily="65" charset="-122"/>
              </a:rPr>
              <a:t>THANKS</a:t>
            </a:r>
            <a:endParaRPr lang="zh-CN" altLang="en-US" sz="3200" dirty="0">
              <a:solidFill>
                <a:srgbClr val="C00000"/>
              </a:solidFill>
              <a:latin typeface="+mj-lt"/>
              <a:ea typeface="方正祥隶简体" pitchFamily="65" charset="-122"/>
            </a:endParaRPr>
          </a:p>
        </p:txBody>
      </p:sp>
      <p:pic>
        <p:nvPicPr>
          <p:cNvPr id="9" name="Picture 5" descr="F:\work\第二\奥运\未标题-16.png"/>
          <p:cNvPicPr>
            <a:picLocks noChangeAspect="1" noChangeArrowheads="1"/>
          </p:cNvPicPr>
          <p:nvPr/>
        </p:nvPicPr>
        <p:blipFill>
          <a:blip r:embed="rId3" cstate="print">
            <a:duotone>
              <a:schemeClr val="accent2">
                <a:shade val="45000"/>
                <a:satMod val="135000"/>
              </a:schemeClr>
              <a:prstClr val="white"/>
            </a:duotone>
            <a:lum bright="10000" contrast="40000"/>
          </a:blip>
          <a:srcRect r="48217"/>
          <a:stretch>
            <a:fillRect/>
          </a:stretch>
        </p:blipFill>
        <p:spPr bwMode="auto">
          <a:xfrm>
            <a:off x="3563888" y="2204864"/>
            <a:ext cx="1944216" cy="1008112"/>
          </a:xfrm>
          <a:prstGeom prst="rect">
            <a:avLst/>
          </a:prstGeom>
          <a:noFill/>
          <a:ln w="9525">
            <a:noFill/>
            <a:miter lim="800000"/>
            <a:headEnd/>
            <a:tailEnd/>
          </a:ln>
        </p:spPr>
      </p:pic>
      <p:sp>
        <p:nvSpPr>
          <p:cNvPr id="4105" name="Rectangle 18"/>
          <p:cNvSpPr>
            <a:spLocks noChangeArrowheads="1"/>
          </p:cNvSpPr>
          <p:nvPr/>
        </p:nvSpPr>
        <p:spPr bwMode="ltGray">
          <a:xfrm>
            <a:off x="0" y="5984875"/>
            <a:ext cx="9144000" cy="107950"/>
          </a:xfrm>
          <a:prstGeom prst="rect">
            <a:avLst/>
          </a:prstGeom>
          <a:solidFill>
            <a:srgbClr val="B00000"/>
          </a:solidFill>
          <a:ln w="9525">
            <a:noFill/>
            <a:miter lim="800000"/>
            <a:headEnd/>
            <a:tailEnd/>
          </a:ln>
        </p:spPr>
        <p:txBody>
          <a:bodyPr wrap="none" anchor="ctr"/>
          <a:lstStyle/>
          <a:p>
            <a:pPr algn="l">
              <a:buFontTx/>
              <a:buNone/>
            </a:pPr>
            <a:endParaRPr lang="zh-CN" altLang="en-US" sz="1800">
              <a:latin typeface="Arial" charset="0"/>
            </a:endParaRPr>
          </a:p>
        </p:txBody>
      </p:sp>
    </p:spTree>
    <p:extLst>
      <p:ext uri="{BB962C8B-B14F-4D97-AF65-F5344CB8AC3E}">
        <p14:creationId xmlns:p14="http://schemas.microsoft.com/office/powerpoint/2010/main" val="2147950754"/>
      </p:ext>
    </p:extLst>
  </p:cSld>
  <p:clrMapOvr>
    <a:masterClrMapping/>
  </p:clrMapOvr>
  <p:transition spd="med">
    <p:spli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3300" fill="hold"/>
                                        <p:tgtEl>
                                          <p:spTgt spid="9"/>
                                        </p:tgtEl>
                                        <p:attrNameLst>
                                          <p:attrName>ppt_w</p:attrName>
                                        </p:attrNameLst>
                                      </p:cBhvr>
                                      <p:tavLst>
                                        <p:tav tm="0">
                                          <p:val>
                                            <p:fltVal val="0"/>
                                          </p:val>
                                        </p:tav>
                                        <p:tav tm="100000">
                                          <p:val>
                                            <p:strVal val="#ppt_w"/>
                                          </p:val>
                                        </p:tav>
                                      </p:tavLst>
                                    </p:anim>
                                    <p:anim calcmode="lin" valueType="num">
                                      <p:cBhvr>
                                        <p:cTn id="8" dur="3300" fill="hold"/>
                                        <p:tgtEl>
                                          <p:spTgt spid="9"/>
                                        </p:tgtEl>
                                        <p:attrNameLst>
                                          <p:attrName>ppt_h</p:attrName>
                                        </p:attrNameLst>
                                      </p:cBhvr>
                                      <p:tavLst>
                                        <p:tav tm="0">
                                          <p:val>
                                            <p:fltVal val="0"/>
                                          </p:val>
                                        </p:tav>
                                        <p:tav tm="100000">
                                          <p:val>
                                            <p:strVal val="#ppt_h"/>
                                          </p:val>
                                        </p:tav>
                                      </p:tavLst>
                                    </p:anim>
                                    <p:animEffect transition="in" filter="fade">
                                      <p:cBhvr>
                                        <p:cTn id="9" dur="3300"/>
                                        <p:tgtEl>
                                          <p:spTgt spid="9"/>
                                        </p:tgtEl>
                                      </p:cBhvr>
                                    </p:animEffect>
                                  </p:childTnLst>
                                </p:cTn>
                              </p:par>
                              <p:par>
                                <p:cTn id="10" presetID="53" presetClass="entr" presetSubtype="0" fill="hold" grpId="0" nodeType="withEffect">
                                  <p:stCondLst>
                                    <p:cond delay="100"/>
                                  </p:stCondLst>
                                  <p:childTnLst>
                                    <p:set>
                                      <p:cBhvr>
                                        <p:cTn id="11" dur="1" fill="hold">
                                          <p:stCondLst>
                                            <p:cond delay="0"/>
                                          </p:stCondLst>
                                        </p:cTn>
                                        <p:tgtEl>
                                          <p:spTgt spid="8"/>
                                        </p:tgtEl>
                                        <p:attrNameLst>
                                          <p:attrName>style.visibility</p:attrName>
                                        </p:attrNameLst>
                                      </p:cBhvr>
                                      <p:to>
                                        <p:strVal val="visible"/>
                                      </p:to>
                                    </p:set>
                                    <p:anim calcmode="lin" valueType="num">
                                      <p:cBhvr>
                                        <p:cTn id="12" dur="3200" fill="hold"/>
                                        <p:tgtEl>
                                          <p:spTgt spid="8"/>
                                        </p:tgtEl>
                                        <p:attrNameLst>
                                          <p:attrName>ppt_w</p:attrName>
                                        </p:attrNameLst>
                                      </p:cBhvr>
                                      <p:tavLst>
                                        <p:tav tm="0">
                                          <p:val>
                                            <p:fltVal val="0"/>
                                          </p:val>
                                        </p:tav>
                                        <p:tav tm="100000">
                                          <p:val>
                                            <p:strVal val="#ppt_w"/>
                                          </p:val>
                                        </p:tav>
                                      </p:tavLst>
                                    </p:anim>
                                    <p:anim calcmode="lin" valueType="num">
                                      <p:cBhvr>
                                        <p:cTn id="13" dur="3200" fill="hold"/>
                                        <p:tgtEl>
                                          <p:spTgt spid="8"/>
                                        </p:tgtEl>
                                        <p:attrNameLst>
                                          <p:attrName>ppt_h</p:attrName>
                                        </p:attrNameLst>
                                      </p:cBhvr>
                                      <p:tavLst>
                                        <p:tav tm="0">
                                          <p:val>
                                            <p:fltVal val="0"/>
                                          </p:val>
                                        </p:tav>
                                        <p:tav tm="100000">
                                          <p:val>
                                            <p:strVal val="#ppt_h"/>
                                          </p:val>
                                        </p:tav>
                                      </p:tavLst>
                                    </p:anim>
                                    <p:animEffect transition="in" filter="fade">
                                      <p:cBhvr>
                                        <p:cTn id="14" dur="32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heme/theme1.xml><?xml version="1.0" encoding="utf-8"?>
<a:theme xmlns:a="http://schemas.openxmlformats.org/drawingml/2006/main" name="Office 主题">
  <a:themeElements>
    <a:clrScheme name="Office">
      <a:dk1>
        <a:sysClr val="windowText" lastClr="000000"/>
      </a:dk1>
      <a:lt1>
        <a:sysClr val="window" lastClr="C4CECE"/>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自定义设计方案">
  <a:themeElements>
    <a:clrScheme name="Office">
      <a:dk1>
        <a:sysClr val="windowText" lastClr="000000"/>
      </a:dk1>
      <a:lt1>
        <a:sysClr val="window" lastClr="C4CECE"/>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自定义设计方案">
  <a:themeElements>
    <a:clrScheme name="Office">
      <a:dk1>
        <a:sysClr val="windowText" lastClr="000000"/>
      </a:dk1>
      <a:lt1>
        <a:sysClr val="window" lastClr="C4CECE"/>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自定义设计方案">
  <a:themeElements>
    <a:clrScheme name="Office">
      <a:dk1>
        <a:sysClr val="windowText" lastClr="000000"/>
      </a:dk1>
      <a:lt1>
        <a:sysClr val="window" lastClr="C4CECE"/>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10231</TotalTime>
  <Words>633</Words>
  <Application>Microsoft Office PowerPoint</Application>
  <PresentationFormat>全屏显示(4:3)</PresentationFormat>
  <Paragraphs>130</Paragraphs>
  <Slides>35</Slides>
  <Notes>0</Notes>
  <HiddenSlides>0</HiddenSlides>
  <MMClips>0</MMClips>
  <ScaleCrop>false</ScaleCrop>
  <HeadingPairs>
    <vt:vector size="4" baseType="variant">
      <vt:variant>
        <vt:lpstr>主题</vt:lpstr>
      </vt:variant>
      <vt:variant>
        <vt:i4>4</vt:i4>
      </vt:variant>
      <vt:variant>
        <vt:lpstr>幻灯片标题</vt:lpstr>
      </vt:variant>
      <vt:variant>
        <vt:i4>35</vt:i4>
      </vt:variant>
    </vt:vector>
  </HeadingPairs>
  <TitlesOfParts>
    <vt:vector size="39" baseType="lpstr">
      <vt:lpstr>Office 主题</vt:lpstr>
      <vt:lpstr>2_自定义设计方案</vt:lpstr>
      <vt:lpstr>自定义设计方案</vt:lpstr>
      <vt:lpstr>1_自定义设计方案</vt:lpstr>
      <vt:lpstr>PowerPoint 演示文稿</vt:lpstr>
      <vt:lpstr>宁夏自治区标准化情况</vt:lpstr>
      <vt:lpstr>宁夏自治区标准化情况</vt:lpstr>
      <vt:lpstr>宁夏自治区标准化情况</vt:lpstr>
      <vt:lpstr>PowerPoint 演示文稿</vt:lpstr>
      <vt:lpstr>系统用户</vt:lpstr>
      <vt:lpstr>PowerPoint 演示文稿</vt:lpstr>
      <vt:lpstr>用户注册/登录</vt:lpstr>
      <vt:lpstr>示例：企业报名/登录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联系与技术支持</vt:lpstr>
      <vt:lpstr>PowerPoint 演示文稿</vt:lpstr>
    </vt:vector>
  </TitlesOfParts>
  <Company>ccsc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lixiaona</dc:creator>
  <cp:lastModifiedBy>jamesqiu</cp:lastModifiedBy>
  <cp:revision>298</cp:revision>
  <dcterms:created xsi:type="dcterms:W3CDTF">2012-03-05T08:47:22Z</dcterms:created>
  <dcterms:modified xsi:type="dcterms:W3CDTF">2019-07-29T16:48:09Z</dcterms:modified>
</cp:coreProperties>
</file>